
<file path=[Content_Types].xml><?xml version="1.0" encoding="utf-8"?>
<Types xmlns="http://schemas.openxmlformats.org/package/2006/content-types">
  <Default Extension="png" ContentType="image/png"/>
  <Default Extension="mp3" ContentType="audio/mpeg"/>
  <Default Extension="jpeg" ContentType="image/jpeg"/>
  <Default Extension="wmf" ContentType="image/x-w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28"/>
  </p:notesMasterIdLst>
  <p:sldIdLst>
    <p:sldId id="284" r:id="rId3"/>
    <p:sldId id="285" r:id="rId4"/>
    <p:sldId id="286" r:id="rId5"/>
    <p:sldId id="276" r:id="rId6"/>
    <p:sldId id="259" r:id="rId7"/>
    <p:sldId id="281" r:id="rId8"/>
    <p:sldId id="265" r:id="rId9"/>
    <p:sldId id="287" r:id="rId10"/>
    <p:sldId id="260" r:id="rId11"/>
    <p:sldId id="277" r:id="rId12"/>
    <p:sldId id="279" r:id="rId13"/>
    <p:sldId id="294" r:id="rId14"/>
    <p:sldId id="288" r:id="rId15"/>
    <p:sldId id="291" r:id="rId16"/>
    <p:sldId id="274" r:id="rId17"/>
    <p:sldId id="292" r:id="rId18"/>
    <p:sldId id="296" r:id="rId19"/>
    <p:sldId id="289" r:id="rId20"/>
    <p:sldId id="280" r:id="rId21"/>
    <p:sldId id="295" r:id="rId22"/>
    <p:sldId id="258" r:id="rId23"/>
    <p:sldId id="293" r:id="rId24"/>
    <p:sldId id="261" r:id="rId25"/>
    <p:sldId id="290" r:id="rId26"/>
    <p:sldId id="297"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5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50" autoAdjust="0"/>
    <p:restoredTop sz="94660"/>
  </p:normalViewPr>
  <p:slideViewPr>
    <p:cSldViewPr snapToGrid="0">
      <p:cViewPr>
        <p:scale>
          <a:sx n="95" d="100"/>
          <a:sy n="95" d="100"/>
        </p:scale>
        <p:origin x="606" y="19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pattFill prst="dkUpDiag">
              <a:fgClr>
                <a:schemeClr val="bg1">
                  <a:lumMod val="75000"/>
                </a:schemeClr>
              </a:fgClr>
              <a:bgClr>
                <a:schemeClr val="bg1"/>
              </a:bgClr>
            </a:patt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0%</c:formatCode>
                <c:ptCount val="4"/>
                <c:pt idx="0">
                  <c:v>1</c:v>
                </c:pt>
                <c:pt idx="1">
                  <c:v>1</c:v>
                </c:pt>
                <c:pt idx="2">
                  <c:v>1</c:v>
                </c:pt>
                <c:pt idx="3">
                  <c:v>1</c:v>
                </c:pt>
              </c:numCache>
            </c:numRef>
          </c:val>
          <c:extLst>
            <c:ext xmlns:c16="http://schemas.microsoft.com/office/drawing/2014/chart" uri="{C3380CC4-5D6E-409C-BE32-E72D297353CC}">
              <c16:uniqueId val="{00000000-9E34-474B-B302-104DB4692348}"/>
            </c:ext>
          </c:extLst>
        </c:ser>
        <c:ser>
          <c:idx val="1"/>
          <c:order val="1"/>
          <c:tx>
            <c:strRef>
              <c:f>Sheet1!$C$1</c:f>
              <c:strCache>
                <c:ptCount val="1"/>
                <c:pt idx="0">
                  <c:v>系列 2</c:v>
                </c:pt>
              </c:strCache>
            </c:strRef>
          </c:tx>
          <c:spPr>
            <a:solidFill>
              <a:schemeClr val="accent3"/>
            </a:solidFill>
            <a:ln>
              <a:noFill/>
            </a:ln>
            <a:effectLst/>
          </c:spPr>
          <c:invertIfNegative val="0"/>
          <c:dLbls>
            <c:dLbl>
              <c:idx val="0"/>
              <c:layout>
                <c:manualLayout>
                  <c:x val="-2.8248587570621378E-3"/>
                  <c:y val="0.1216216216216218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E34-474B-B302-104DB4692348}"/>
                </c:ext>
              </c:extLst>
            </c:dLbl>
            <c:dLbl>
              <c:idx val="1"/>
              <c:layout>
                <c:manualLayout>
                  <c:x val="0"/>
                  <c:y val="0.1351351351351353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E34-474B-B302-104DB4692348}"/>
                </c:ext>
              </c:extLst>
            </c:dLbl>
            <c:dLbl>
              <c:idx val="2"/>
              <c:layout>
                <c:manualLayout>
                  <c:x val="0"/>
                  <c:y val="0.1126126126126126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E34-474B-B302-104DB4692348}"/>
                </c:ext>
              </c:extLst>
            </c:dLbl>
            <c:dLbl>
              <c:idx val="3"/>
              <c:layout>
                <c:manualLayout>
                  <c:x val="2.8248587570621499E-3"/>
                  <c:y val="0.1261261261261261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E34-474B-B302-104DB4692348}"/>
                </c:ext>
              </c:extLst>
            </c:dLbl>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0%</c:formatCode>
                <c:ptCount val="4"/>
                <c:pt idx="0">
                  <c:v>0.25</c:v>
                </c:pt>
                <c:pt idx="1">
                  <c:v>0.45</c:v>
                </c:pt>
                <c:pt idx="2">
                  <c:v>0.85000000000000064</c:v>
                </c:pt>
                <c:pt idx="3">
                  <c:v>0.65000000000000113</c:v>
                </c:pt>
              </c:numCache>
            </c:numRef>
          </c:val>
          <c:extLst>
            <c:ext xmlns:c16="http://schemas.microsoft.com/office/drawing/2014/chart" uri="{C3380CC4-5D6E-409C-BE32-E72D297353CC}">
              <c16:uniqueId val="{00000005-9E34-474B-B302-104DB4692348}"/>
            </c:ext>
          </c:extLst>
        </c:ser>
        <c:dLbls>
          <c:showLegendKey val="0"/>
          <c:showVal val="1"/>
          <c:showCatName val="0"/>
          <c:showSerName val="0"/>
          <c:showPercent val="0"/>
          <c:showBubbleSize val="0"/>
        </c:dLbls>
        <c:gapWidth val="100"/>
        <c:overlap val="100"/>
        <c:axId val="700821504"/>
        <c:axId val="700824960"/>
      </c:barChart>
      <c:catAx>
        <c:axId val="7008215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b"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700824960"/>
        <c:crosses val="autoZero"/>
        <c:auto val="1"/>
        <c:lblAlgn val="ctr"/>
        <c:lblOffset val="100"/>
        <c:noMultiLvlLbl val="0"/>
      </c:catAx>
      <c:valAx>
        <c:axId val="700824960"/>
        <c:scaling>
          <c:orientation val="minMax"/>
          <c:max val="1"/>
        </c:scaling>
        <c:delete val="1"/>
        <c:axPos val="l"/>
        <c:numFmt formatCode="0%" sourceLinked="1"/>
        <c:majorTickMark val="out"/>
        <c:minorTickMark val="none"/>
        <c:tickLblPos val="none"/>
        <c:crossAx val="70082150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pattFill prst="dkUpDiag">
              <a:fgClr>
                <a:schemeClr val="bg1">
                  <a:lumMod val="75000"/>
                </a:schemeClr>
              </a:fgClr>
              <a:bgClr>
                <a:schemeClr val="bg1"/>
              </a:bgClr>
            </a:patt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0%</c:formatCode>
                <c:ptCount val="4"/>
                <c:pt idx="0">
                  <c:v>1</c:v>
                </c:pt>
                <c:pt idx="1">
                  <c:v>1</c:v>
                </c:pt>
                <c:pt idx="2">
                  <c:v>1</c:v>
                </c:pt>
                <c:pt idx="3">
                  <c:v>1</c:v>
                </c:pt>
              </c:numCache>
            </c:numRef>
          </c:val>
          <c:extLst>
            <c:ext xmlns:c16="http://schemas.microsoft.com/office/drawing/2014/chart" uri="{C3380CC4-5D6E-409C-BE32-E72D297353CC}">
              <c16:uniqueId val="{00000000-B8B6-4C47-9C71-9F31896D812C}"/>
            </c:ext>
          </c:extLst>
        </c:ser>
        <c:ser>
          <c:idx val="1"/>
          <c:order val="1"/>
          <c:tx>
            <c:strRef>
              <c:f>Sheet1!$C$1</c:f>
              <c:strCache>
                <c:ptCount val="1"/>
                <c:pt idx="0">
                  <c:v>系列 2</c:v>
                </c:pt>
              </c:strCache>
            </c:strRef>
          </c:tx>
          <c:spPr>
            <a:solidFill>
              <a:schemeClr val="accent3"/>
            </a:solidFill>
            <a:ln>
              <a:noFill/>
            </a:ln>
            <a:effectLst/>
          </c:spPr>
          <c:invertIfNegative val="0"/>
          <c:dLbls>
            <c:dLbl>
              <c:idx val="0"/>
              <c:layout>
                <c:manualLayout>
                  <c:x val="-2.8248587570621386E-3"/>
                  <c:y val="0.1216216216216218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8B6-4C47-9C71-9F31896D812C}"/>
                </c:ext>
              </c:extLst>
            </c:dLbl>
            <c:dLbl>
              <c:idx val="1"/>
              <c:layout>
                <c:manualLayout>
                  <c:x val="0"/>
                  <c:y val="0.1351351351351353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8B6-4C47-9C71-9F31896D812C}"/>
                </c:ext>
              </c:extLst>
            </c:dLbl>
            <c:dLbl>
              <c:idx val="2"/>
              <c:layout>
                <c:manualLayout>
                  <c:x val="0"/>
                  <c:y val="0.1126126126126126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8B6-4C47-9C71-9F31896D812C}"/>
                </c:ext>
              </c:extLst>
            </c:dLbl>
            <c:dLbl>
              <c:idx val="3"/>
              <c:layout>
                <c:manualLayout>
                  <c:x val="2.8248587570621504E-3"/>
                  <c:y val="0.1261261261261261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8B6-4C47-9C71-9F31896D812C}"/>
                </c:ext>
              </c:extLst>
            </c:dLbl>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0%</c:formatCode>
                <c:ptCount val="4"/>
                <c:pt idx="0">
                  <c:v>0.25</c:v>
                </c:pt>
                <c:pt idx="1">
                  <c:v>0.45</c:v>
                </c:pt>
                <c:pt idx="2">
                  <c:v>0.85000000000000064</c:v>
                </c:pt>
                <c:pt idx="3">
                  <c:v>0.65000000000000124</c:v>
                </c:pt>
              </c:numCache>
            </c:numRef>
          </c:val>
          <c:extLst>
            <c:ext xmlns:c16="http://schemas.microsoft.com/office/drawing/2014/chart" uri="{C3380CC4-5D6E-409C-BE32-E72D297353CC}">
              <c16:uniqueId val="{00000005-B8B6-4C47-9C71-9F31896D812C}"/>
            </c:ext>
          </c:extLst>
        </c:ser>
        <c:dLbls>
          <c:showLegendKey val="0"/>
          <c:showVal val="1"/>
          <c:showCatName val="0"/>
          <c:showSerName val="0"/>
          <c:showPercent val="0"/>
          <c:showBubbleSize val="0"/>
        </c:dLbls>
        <c:gapWidth val="100"/>
        <c:overlap val="100"/>
        <c:axId val="704046592"/>
        <c:axId val="704140416"/>
      </c:barChart>
      <c:catAx>
        <c:axId val="7040465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b" anchorCtr="1"/>
          <a:lstStyle/>
          <a:p>
            <a:pPr>
              <a:defRPr sz="1197"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704140416"/>
        <c:crosses val="autoZero"/>
        <c:auto val="1"/>
        <c:lblAlgn val="ctr"/>
        <c:lblOffset val="100"/>
        <c:noMultiLvlLbl val="0"/>
      </c:catAx>
      <c:valAx>
        <c:axId val="704140416"/>
        <c:scaling>
          <c:orientation val="minMax"/>
          <c:max val="1"/>
        </c:scaling>
        <c:delete val="1"/>
        <c:axPos val="l"/>
        <c:numFmt formatCode="0%" sourceLinked="1"/>
        <c:majorTickMark val="out"/>
        <c:minorTickMark val="none"/>
        <c:tickLblPos val="none"/>
        <c:crossAx val="704046592"/>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15DAF-1744-4871-B795-4275506E6788}" type="datetimeFigureOut">
              <a:rPr lang="zh-CN" altLang="en-US" smtClean="0"/>
              <a:t>2017/11/30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137DC-A4F6-4BD7-8837-F0E9A5EAE65E}" type="slidenum">
              <a:rPr lang="zh-CN" altLang="en-US" smtClean="0"/>
              <a:t>‹#›</a:t>
            </a:fld>
            <a:endParaRPr lang="zh-CN" altLang="en-US"/>
          </a:p>
        </p:txBody>
      </p:sp>
    </p:spTree>
    <p:extLst>
      <p:ext uri="{BB962C8B-B14F-4D97-AF65-F5344CB8AC3E}">
        <p14:creationId xmlns:p14="http://schemas.microsoft.com/office/powerpoint/2010/main" val="377595335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D8A3554-0430-45DB-BDFE-3C446509E54A}" type="slidenum">
              <a:rPr lang="en-US" smtClean="0"/>
              <a:pPr/>
              <a:t>5</a:t>
            </a:fld>
            <a:endParaRPr lang="en-US" dirty="0"/>
          </a:p>
        </p:txBody>
      </p:sp>
    </p:spTree>
    <p:extLst>
      <p:ext uri="{BB962C8B-B14F-4D97-AF65-F5344CB8AC3E}">
        <p14:creationId xmlns:p14="http://schemas.microsoft.com/office/powerpoint/2010/main" val="343724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900">
                <a:solidFill>
                  <a:schemeClr val="tx1"/>
                </a:solidFill>
                <a:latin typeface="Arial" pitchFamily="34" charset="0"/>
                <a:ea typeface="微软雅黑" pitchFamily="34" charset="-122"/>
              </a:defRPr>
            </a:lvl1pPr>
            <a:lvl2pPr marL="742950" indent="-285750">
              <a:defRPr sz="1900">
                <a:solidFill>
                  <a:schemeClr val="tx1"/>
                </a:solidFill>
                <a:latin typeface="Arial" pitchFamily="34" charset="0"/>
                <a:ea typeface="微软雅黑" pitchFamily="34" charset="-122"/>
              </a:defRPr>
            </a:lvl2pPr>
            <a:lvl3pPr marL="1143000" indent="-228600">
              <a:defRPr sz="1900">
                <a:solidFill>
                  <a:schemeClr val="tx1"/>
                </a:solidFill>
                <a:latin typeface="Arial" pitchFamily="34" charset="0"/>
                <a:ea typeface="微软雅黑" pitchFamily="34" charset="-122"/>
              </a:defRPr>
            </a:lvl3pPr>
            <a:lvl4pPr marL="1600200" indent="-228600">
              <a:defRPr sz="1900">
                <a:solidFill>
                  <a:schemeClr val="tx1"/>
                </a:solidFill>
                <a:latin typeface="Arial" pitchFamily="34" charset="0"/>
                <a:ea typeface="微软雅黑" pitchFamily="34" charset="-122"/>
              </a:defRPr>
            </a:lvl4pPr>
            <a:lvl5pPr marL="2057400" indent="-228600">
              <a:defRPr sz="1900">
                <a:solidFill>
                  <a:schemeClr val="tx1"/>
                </a:solidFill>
                <a:latin typeface="Arial" pitchFamily="34" charset="0"/>
                <a:ea typeface="微软雅黑" pitchFamily="34" charset="-122"/>
              </a:defRPr>
            </a:lvl5pPr>
            <a:lvl6pPr marL="2514600" indent="-228600" defTabSz="966788" fontAlgn="base">
              <a:spcBef>
                <a:spcPct val="0"/>
              </a:spcBef>
              <a:spcAft>
                <a:spcPct val="0"/>
              </a:spcAft>
              <a:defRPr sz="1900">
                <a:solidFill>
                  <a:schemeClr val="tx1"/>
                </a:solidFill>
                <a:latin typeface="Arial" pitchFamily="34" charset="0"/>
                <a:ea typeface="微软雅黑" pitchFamily="34" charset="-122"/>
              </a:defRPr>
            </a:lvl6pPr>
            <a:lvl7pPr marL="2971800" indent="-228600" defTabSz="966788" fontAlgn="base">
              <a:spcBef>
                <a:spcPct val="0"/>
              </a:spcBef>
              <a:spcAft>
                <a:spcPct val="0"/>
              </a:spcAft>
              <a:defRPr sz="1900">
                <a:solidFill>
                  <a:schemeClr val="tx1"/>
                </a:solidFill>
                <a:latin typeface="Arial" pitchFamily="34" charset="0"/>
                <a:ea typeface="微软雅黑" pitchFamily="34" charset="-122"/>
              </a:defRPr>
            </a:lvl7pPr>
            <a:lvl8pPr marL="3429000" indent="-228600" defTabSz="966788" fontAlgn="base">
              <a:spcBef>
                <a:spcPct val="0"/>
              </a:spcBef>
              <a:spcAft>
                <a:spcPct val="0"/>
              </a:spcAft>
              <a:defRPr sz="1900">
                <a:solidFill>
                  <a:schemeClr val="tx1"/>
                </a:solidFill>
                <a:latin typeface="Arial" pitchFamily="34" charset="0"/>
                <a:ea typeface="微软雅黑" pitchFamily="34" charset="-122"/>
              </a:defRPr>
            </a:lvl8pPr>
            <a:lvl9pPr marL="3886200" indent="-228600" defTabSz="966788" fontAlgn="base">
              <a:spcBef>
                <a:spcPct val="0"/>
              </a:spcBef>
              <a:spcAft>
                <a:spcPct val="0"/>
              </a:spcAft>
              <a:defRPr sz="1900">
                <a:solidFill>
                  <a:schemeClr val="tx1"/>
                </a:solidFill>
                <a:latin typeface="Arial" pitchFamily="34" charset="0"/>
                <a:ea typeface="微软雅黑" pitchFamily="34" charset="-122"/>
              </a:defRPr>
            </a:lvl9pPr>
          </a:lstStyle>
          <a:p>
            <a:pPr defTabSz="966788" fontAlgn="base">
              <a:spcBef>
                <a:spcPct val="0"/>
              </a:spcBef>
              <a:spcAft>
                <a:spcPct val="0"/>
              </a:spcAft>
            </a:pPr>
            <a:fld id="{D753798A-EA77-46EB-A121-A9C0E2741236}" type="slidenum">
              <a:rPr lang="zh-CN" altLang="en-US" sz="1200">
                <a:latin typeface="Calibri" pitchFamily="34" charset="0"/>
                <a:ea typeface="宋体" pitchFamily="2" charset="-122"/>
              </a:rPr>
              <a:pPr defTabSz="966788" fontAlgn="base">
                <a:spcBef>
                  <a:spcPct val="0"/>
                </a:spcBef>
                <a:spcAft>
                  <a:spcPct val="0"/>
                </a:spcAft>
              </a:pPr>
              <a:t>7</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96983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F7DC48-75D4-4995-9AB6-E928CC93D42C}" type="slidenum">
              <a:rPr lang="zh-CN" altLang="en-US" smtClean="0"/>
              <a:pPr/>
              <a:t>14</a:t>
            </a:fld>
            <a:endParaRPr lang="zh-CN" altLang="en-US"/>
          </a:p>
        </p:txBody>
      </p:sp>
    </p:spTree>
    <p:extLst>
      <p:ext uri="{BB962C8B-B14F-4D97-AF65-F5344CB8AC3E}">
        <p14:creationId xmlns:p14="http://schemas.microsoft.com/office/powerpoint/2010/main" val="4254674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pPr/>
              <a:t>16</a:t>
            </a:fld>
            <a:endParaRPr lang="zh-CN" altLang="en-US"/>
          </a:p>
        </p:txBody>
      </p:sp>
    </p:spTree>
    <p:extLst>
      <p:ext uri="{BB962C8B-B14F-4D97-AF65-F5344CB8AC3E}">
        <p14:creationId xmlns:p14="http://schemas.microsoft.com/office/powerpoint/2010/main" val="188524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44F346-9435-41B1-AD1D-461963F20BEE}" type="slidenum">
              <a:rPr lang="zh-CN" altLang="en-US" smtClean="0"/>
              <a:pPr/>
              <a:t>17</a:t>
            </a:fld>
            <a:endParaRPr lang="zh-CN" altLang="en-US"/>
          </a:p>
        </p:txBody>
      </p:sp>
    </p:spTree>
    <p:extLst>
      <p:ext uri="{BB962C8B-B14F-4D97-AF65-F5344CB8AC3E}">
        <p14:creationId xmlns:p14="http://schemas.microsoft.com/office/powerpoint/2010/main" val="114859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20</a:t>
            </a:fld>
            <a:endParaRPr lang="zh-CN" altLang="en-US"/>
          </a:p>
        </p:txBody>
      </p:sp>
    </p:spTree>
    <p:extLst>
      <p:ext uri="{BB962C8B-B14F-4D97-AF65-F5344CB8AC3E}">
        <p14:creationId xmlns:p14="http://schemas.microsoft.com/office/powerpoint/2010/main" val="3629198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pPr/>
              <a:t>22</a:t>
            </a:fld>
            <a:endParaRPr lang="zh-CN" altLang="en-US"/>
          </a:p>
        </p:txBody>
      </p:sp>
    </p:spTree>
    <p:extLst>
      <p:ext uri="{BB962C8B-B14F-4D97-AF65-F5344CB8AC3E}">
        <p14:creationId xmlns:p14="http://schemas.microsoft.com/office/powerpoint/2010/main" val="1899580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900">
                <a:solidFill>
                  <a:schemeClr val="tx1"/>
                </a:solidFill>
                <a:latin typeface="Arial" pitchFamily="34" charset="0"/>
                <a:ea typeface="微软雅黑" pitchFamily="34" charset="-122"/>
              </a:defRPr>
            </a:lvl1pPr>
            <a:lvl2pPr marL="742950" indent="-285750">
              <a:defRPr sz="1900">
                <a:solidFill>
                  <a:schemeClr val="tx1"/>
                </a:solidFill>
                <a:latin typeface="Arial" pitchFamily="34" charset="0"/>
                <a:ea typeface="微软雅黑" pitchFamily="34" charset="-122"/>
              </a:defRPr>
            </a:lvl2pPr>
            <a:lvl3pPr marL="1143000" indent="-228600">
              <a:defRPr sz="1900">
                <a:solidFill>
                  <a:schemeClr val="tx1"/>
                </a:solidFill>
                <a:latin typeface="Arial" pitchFamily="34" charset="0"/>
                <a:ea typeface="微软雅黑" pitchFamily="34" charset="-122"/>
              </a:defRPr>
            </a:lvl3pPr>
            <a:lvl4pPr marL="1600200" indent="-228600">
              <a:defRPr sz="1900">
                <a:solidFill>
                  <a:schemeClr val="tx1"/>
                </a:solidFill>
                <a:latin typeface="Arial" pitchFamily="34" charset="0"/>
                <a:ea typeface="微软雅黑" pitchFamily="34" charset="-122"/>
              </a:defRPr>
            </a:lvl4pPr>
            <a:lvl5pPr marL="2057400" indent="-228600">
              <a:defRPr sz="1900">
                <a:solidFill>
                  <a:schemeClr val="tx1"/>
                </a:solidFill>
                <a:latin typeface="Arial" pitchFamily="34" charset="0"/>
                <a:ea typeface="微软雅黑" pitchFamily="34" charset="-122"/>
              </a:defRPr>
            </a:lvl5pPr>
            <a:lvl6pPr marL="2514600" indent="-228600" defTabSz="966788" fontAlgn="base">
              <a:spcBef>
                <a:spcPct val="0"/>
              </a:spcBef>
              <a:spcAft>
                <a:spcPct val="0"/>
              </a:spcAft>
              <a:defRPr sz="1900">
                <a:solidFill>
                  <a:schemeClr val="tx1"/>
                </a:solidFill>
                <a:latin typeface="Arial" pitchFamily="34" charset="0"/>
                <a:ea typeface="微软雅黑" pitchFamily="34" charset="-122"/>
              </a:defRPr>
            </a:lvl6pPr>
            <a:lvl7pPr marL="2971800" indent="-228600" defTabSz="966788" fontAlgn="base">
              <a:spcBef>
                <a:spcPct val="0"/>
              </a:spcBef>
              <a:spcAft>
                <a:spcPct val="0"/>
              </a:spcAft>
              <a:defRPr sz="1900">
                <a:solidFill>
                  <a:schemeClr val="tx1"/>
                </a:solidFill>
                <a:latin typeface="Arial" pitchFamily="34" charset="0"/>
                <a:ea typeface="微软雅黑" pitchFamily="34" charset="-122"/>
              </a:defRPr>
            </a:lvl7pPr>
            <a:lvl8pPr marL="3429000" indent="-228600" defTabSz="966788" fontAlgn="base">
              <a:spcBef>
                <a:spcPct val="0"/>
              </a:spcBef>
              <a:spcAft>
                <a:spcPct val="0"/>
              </a:spcAft>
              <a:defRPr sz="1900">
                <a:solidFill>
                  <a:schemeClr val="tx1"/>
                </a:solidFill>
                <a:latin typeface="Arial" pitchFamily="34" charset="0"/>
                <a:ea typeface="微软雅黑" pitchFamily="34" charset="-122"/>
              </a:defRPr>
            </a:lvl8pPr>
            <a:lvl9pPr marL="3886200" indent="-228600" defTabSz="966788" fontAlgn="base">
              <a:spcBef>
                <a:spcPct val="0"/>
              </a:spcBef>
              <a:spcAft>
                <a:spcPct val="0"/>
              </a:spcAft>
              <a:defRPr sz="1900">
                <a:solidFill>
                  <a:schemeClr val="tx1"/>
                </a:solidFill>
                <a:latin typeface="Arial" pitchFamily="34" charset="0"/>
                <a:ea typeface="微软雅黑" pitchFamily="34" charset="-122"/>
              </a:defRPr>
            </a:lvl9pPr>
          </a:lstStyle>
          <a:p>
            <a:pPr defTabSz="966788" fontAlgn="base">
              <a:spcBef>
                <a:spcPct val="0"/>
              </a:spcBef>
              <a:spcAft>
                <a:spcPct val="0"/>
              </a:spcAft>
            </a:pPr>
            <a:fld id="{95455D98-30A8-42CC-BAAB-2AC6A7886035}" type="slidenum">
              <a:rPr lang="zh-CN" altLang="en-US" sz="1200">
                <a:latin typeface="Calibri" pitchFamily="34" charset="0"/>
                <a:ea typeface="宋体" pitchFamily="2" charset="-122"/>
              </a:rPr>
              <a:pPr defTabSz="966788" fontAlgn="base">
                <a:spcBef>
                  <a:spcPct val="0"/>
                </a:spcBef>
                <a:spcAft>
                  <a:spcPct val="0"/>
                </a:spcAft>
              </a:pPr>
              <a:t>23</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3327024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04495" rtl="0" eaLnBrk="1" fontAlgn="auto" latinLnBrk="0" hangingPunct="1">
              <a:lnSpc>
                <a:spcPct val="100000"/>
              </a:lnSpc>
              <a:spcBef>
                <a:spcPts val="0"/>
              </a:spcBef>
              <a:spcAft>
                <a:spcPts val="0"/>
              </a:spcAft>
              <a:buClrTx/>
              <a:buSzTx/>
              <a:buFontTx/>
              <a:buNone/>
              <a:tabLst/>
              <a:defRPr/>
            </a:pPr>
            <a:fld id="{A86955A8-62FB-E247-BFB6-6D96B50CB5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04495"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910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2FBC060-1BDE-444C-9DA7-F898A13F3F90}" type="datetimeFigureOut">
              <a:rPr lang="zh-CN" altLang="en-US" smtClean="0"/>
              <a:t>2017/11/30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3311369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2FBC060-1BDE-444C-9DA7-F898A13F3F90}" type="datetimeFigureOut">
              <a:rPr lang="zh-CN" altLang="en-US" smtClean="0"/>
              <a:t>2017/11/30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350434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2FBC060-1BDE-444C-9DA7-F898A13F3F90}" type="datetimeFigureOut">
              <a:rPr lang="zh-CN" altLang="en-US" smtClean="0"/>
              <a:t>2017/11/30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128430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
        <p:nvSpPr>
          <p:cNvPr id="13" name="文本占位符 12"/>
          <p:cNvSpPr>
            <a:spLocks noGrp="1"/>
          </p:cNvSpPr>
          <p:nvPr>
            <p:ph type="body" sz="quarter" idx="12" hasCustomPrompt="1"/>
          </p:nvPr>
        </p:nvSpPr>
        <p:spPr>
          <a:xfrm>
            <a:off x="863602" y="135599"/>
            <a:ext cx="7416798" cy="558668"/>
          </a:xfrm>
          <a:prstGeom prst="rect">
            <a:avLst/>
          </a:prstGeom>
        </p:spPr>
        <p:txBody>
          <a:bodyPr anchor="ctr"/>
          <a:lstStyle>
            <a:lvl1pPr marL="0" indent="0" algn="ctr">
              <a:buNone/>
              <a:defRPr sz="3600" baseline="0">
                <a:solidFill>
                  <a:schemeClr val="accent1"/>
                </a:solidFill>
                <a:latin typeface="Impact" charset="0"/>
                <a:ea typeface="Impact" charset="0"/>
                <a:cs typeface="Impact" charset="0"/>
              </a:defRPr>
            </a:lvl1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757830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40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092458"/>
      </p:ext>
    </p:extLst>
  </p:cSld>
  <p:clrMapOvr>
    <a:masterClrMapping/>
  </p:clrMapOvr>
  <p:transition spd="med" advClick="0" advTm="0">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05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620"/>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defTabSz="364046"/>
            <a:fld id="{82F288E0-7875-42C4-84C8-98DBBD3BF4D2}" type="datetimeFigureOut">
              <a:rPr lang="zh-CN" altLang="en-US" smtClean="0">
                <a:solidFill>
                  <a:prstClr val="black">
                    <a:tint val="75000"/>
                  </a:prstClr>
                </a:solidFill>
              </a:rPr>
              <a:pPr defTabSz="364046"/>
              <a:t>2017/11/30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364046"/>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364046"/>
            <a:fld id="{7D9BB5D0-35E4-459D-AEF3-FE4D7C45CC19}" type="slidenum">
              <a:rPr lang="zh-CN" altLang="en-US" smtClean="0">
                <a:solidFill>
                  <a:prstClr val="black">
                    <a:tint val="75000"/>
                  </a:prstClr>
                </a:solidFill>
              </a:rPr>
              <a:pPr defTabSz="364046"/>
              <a:t>‹#›</a:t>
            </a:fld>
            <a:endParaRPr lang="zh-CN" altLang="en-US">
              <a:solidFill>
                <a:prstClr val="black">
                  <a:tint val="75000"/>
                </a:prstClr>
              </a:solidFill>
            </a:endParaRPr>
          </a:p>
        </p:txBody>
      </p:sp>
    </p:spTree>
    <p:extLst>
      <p:ext uri="{BB962C8B-B14F-4D97-AF65-F5344CB8AC3E}">
        <p14:creationId xmlns:p14="http://schemas.microsoft.com/office/powerpoint/2010/main" val="174849556"/>
      </p:ext>
    </p:extLst>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364046"/>
            <a:fld id="{82F288E0-7875-42C4-84C8-98DBBD3BF4D2}" type="datetimeFigureOut">
              <a:rPr lang="zh-CN" altLang="en-US" smtClean="0">
                <a:solidFill>
                  <a:prstClr val="black">
                    <a:tint val="75000"/>
                  </a:prstClr>
                </a:solidFill>
              </a:rPr>
              <a:pPr defTabSz="364046"/>
              <a:t>2017/11/30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364046"/>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364046"/>
            <a:fld id="{7D9BB5D0-35E4-459D-AEF3-FE4D7C45CC19}" type="slidenum">
              <a:rPr lang="zh-CN" altLang="en-US" smtClean="0">
                <a:solidFill>
                  <a:prstClr val="black">
                    <a:tint val="75000"/>
                  </a:prstClr>
                </a:solidFill>
              </a:rPr>
              <a:pPr defTabSz="364046"/>
              <a:t>‹#›</a:t>
            </a:fld>
            <a:endParaRPr lang="zh-CN" altLang="en-US">
              <a:solidFill>
                <a:prstClr val="black">
                  <a:tint val="75000"/>
                </a:prstClr>
              </a:solidFill>
            </a:endParaRPr>
          </a:p>
        </p:txBody>
      </p:sp>
    </p:spTree>
    <p:extLst>
      <p:ext uri="{BB962C8B-B14F-4D97-AF65-F5344CB8AC3E}">
        <p14:creationId xmlns:p14="http://schemas.microsoft.com/office/powerpoint/2010/main" val="3464911263"/>
      </p:ext>
    </p:extLst>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05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620">
                <a:solidFill>
                  <a:schemeClr val="tx1">
                    <a:tint val="75000"/>
                  </a:schemeClr>
                </a:solidFill>
              </a:defRPr>
            </a:lvl1pPr>
            <a:lvl2pPr marL="308610" indent="0">
              <a:buNone/>
              <a:defRPr sz="1350">
                <a:solidFill>
                  <a:schemeClr val="tx1">
                    <a:tint val="75000"/>
                  </a:schemeClr>
                </a:solidFill>
              </a:defRPr>
            </a:lvl2pPr>
            <a:lvl3pPr marL="617220" indent="0">
              <a:buNone/>
              <a:defRPr sz="1215">
                <a:solidFill>
                  <a:schemeClr val="tx1">
                    <a:tint val="75000"/>
                  </a:schemeClr>
                </a:solidFill>
              </a:defRPr>
            </a:lvl3pPr>
            <a:lvl4pPr marL="925830" indent="0">
              <a:buNone/>
              <a:defRPr sz="1080">
                <a:solidFill>
                  <a:schemeClr val="tx1">
                    <a:tint val="75000"/>
                  </a:schemeClr>
                </a:solidFill>
              </a:defRPr>
            </a:lvl4pPr>
            <a:lvl5pPr marL="1234440" indent="0">
              <a:buNone/>
              <a:defRPr sz="1080">
                <a:solidFill>
                  <a:schemeClr val="tx1">
                    <a:tint val="75000"/>
                  </a:schemeClr>
                </a:solidFill>
              </a:defRPr>
            </a:lvl5pPr>
            <a:lvl6pPr marL="1543050" indent="0">
              <a:buNone/>
              <a:defRPr sz="1080">
                <a:solidFill>
                  <a:schemeClr val="tx1">
                    <a:tint val="75000"/>
                  </a:schemeClr>
                </a:solidFill>
              </a:defRPr>
            </a:lvl6pPr>
            <a:lvl7pPr marL="1851660" indent="0">
              <a:buNone/>
              <a:defRPr sz="1080">
                <a:solidFill>
                  <a:schemeClr val="tx1">
                    <a:tint val="75000"/>
                  </a:schemeClr>
                </a:solidFill>
              </a:defRPr>
            </a:lvl7pPr>
            <a:lvl8pPr marL="2160270" indent="0">
              <a:buNone/>
              <a:defRPr sz="1080">
                <a:solidFill>
                  <a:schemeClr val="tx1">
                    <a:tint val="75000"/>
                  </a:schemeClr>
                </a:solidFill>
              </a:defRPr>
            </a:lvl8pPr>
            <a:lvl9pPr marL="2468880" indent="0">
              <a:buNone/>
              <a:defRPr sz="108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defTabSz="364046"/>
            <a:fld id="{82F288E0-7875-42C4-84C8-98DBBD3BF4D2}" type="datetimeFigureOut">
              <a:rPr lang="zh-CN" altLang="en-US" smtClean="0">
                <a:solidFill>
                  <a:prstClr val="black">
                    <a:tint val="75000"/>
                  </a:prstClr>
                </a:solidFill>
              </a:rPr>
              <a:pPr defTabSz="364046"/>
              <a:t>2017/11/30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364046"/>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364046"/>
            <a:fld id="{7D9BB5D0-35E4-459D-AEF3-FE4D7C45CC19}" type="slidenum">
              <a:rPr lang="zh-CN" altLang="en-US" smtClean="0">
                <a:solidFill>
                  <a:prstClr val="black">
                    <a:tint val="75000"/>
                  </a:prstClr>
                </a:solidFill>
              </a:rPr>
              <a:pPr defTabSz="364046"/>
              <a:t>‹#›</a:t>
            </a:fld>
            <a:endParaRPr lang="zh-CN" altLang="en-US">
              <a:solidFill>
                <a:prstClr val="black">
                  <a:tint val="75000"/>
                </a:prstClr>
              </a:solidFill>
            </a:endParaRPr>
          </a:p>
        </p:txBody>
      </p:sp>
    </p:spTree>
    <p:extLst>
      <p:ext uri="{BB962C8B-B14F-4D97-AF65-F5344CB8AC3E}">
        <p14:creationId xmlns:p14="http://schemas.microsoft.com/office/powerpoint/2010/main" val="1967282047"/>
      </p:ext>
    </p:extLst>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364046"/>
            <a:fld id="{82F288E0-7875-42C4-84C8-98DBBD3BF4D2}" type="datetimeFigureOut">
              <a:rPr lang="zh-CN" altLang="en-US" smtClean="0">
                <a:solidFill>
                  <a:prstClr val="black">
                    <a:tint val="75000"/>
                  </a:prstClr>
                </a:solidFill>
              </a:rPr>
              <a:pPr defTabSz="364046"/>
              <a:t>2017/11/30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364046"/>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364046"/>
            <a:fld id="{7D9BB5D0-35E4-459D-AEF3-FE4D7C45CC19}" type="slidenum">
              <a:rPr lang="zh-CN" altLang="en-US" smtClean="0">
                <a:solidFill>
                  <a:prstClr val="black">
                    <a:tint val="75000"/>
                  </a:prstClr>
                </a:solidFill>
              </a:rPr>
              <a:pPr defTabSz="364046"/>
              <a:t>‹#›</a:t>
            </a:fld>
            <a:endParaRPr lang="zh-CN" altLang="en-US">
              <a:solidFill>
                <a:prstClr val="black">
                  <a:tint val="75000"/>
                </a:prstClr>
              </a:solidFill>
            </a:endParaRPr>
          </a:p>
        </p:txBody>
      </p:sp>
    </p:spTree>
    <p:extLst>
      <p:ext uri="{BB962C8B-B14F-4D97-AF65-F5344CB8AC3E}">
        <p14:creationId xmlns:p14="http://schemas.microsoft.com/office/powerpoint/2010/main" val="1771480846"/>
      </p:ext>
    </p:extLst>
  </p:cSld>
  <p:clrMapOvr>
    <a:masterClrMapping/>
  </p:clrMapOvr>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333829"/>
            <a:ext cx="3655181" cy="617934"/>
          </a:xfrm>
        </p:spPr>
        <p:txBody>
          <a:bodyPr anchor="ctr" anchorCtr="0"/>
          <a:lstStyle>
            <a:lvl1pPr marL="0" indent="0">
              <a:buNone/>
              <a:defRPr sz="1890"/>
            </a:lvl1pPr>
            <a:lvl2pPr marL="308610" indent="0">
              <a:buNone/>
              <a:defRPr sz="1620"/>
            </a:lvl2pPr>
            <a:lvl3pPr marL="617220" indent="0">
              <a:buNone/>
              <a:defRPr sz="1350"/>
            </a:lvl3pPr>
            <a:lvl4pPr marL="925830" indent="0">
              <a:buNone/>
              <a:defRPr sz="1215"/>
            </a:lvl4pPr>
            <a:lvl5pPr marL="1234440" indent="0">
              <a:buNone/>
              <a:defRPr sz="1215"/>
            </a:lvl5pPr>
            <a:lvl6pPr marL="1543050" indent="0">
              <a:buNone/>
              <a:defRPr sz="1215"/>
            </a:lvl6pPr>
            <a:lvl7pPr marL="1851660" indent="0">
              <a:buNone/>
              <a:defRPr sz="1215"/>
            </a:lvl7pPr>
            <a:lvl8pPr marL="2160270" indent="0">
              <a:buNone/>
              <a:defRPr sz="1215"/>
            </a:lvl8pPr>
            <a:lvl9pPr marL="2468880" indent="0">
              <a:buNone/>
              <a:defRPr sz="1215"/>
            </a:lvl9pPr>
          </a:lstStyle>
          <a:p>
            <a:pPr lvl="0"/>
            <a:r>
              <a:rPr lang="zh-CN" altLang="en-US" smtClean="0"/>
              <a:t>单击此处编辑母版文本样式</a:t>
            </a:r>
          </a:p>
        </p:txBody>
      </p:sp>
      <p:sp>
        <p:nvSpPr>
          <p:cNvPr id="4" name="内容占位符 3"/>
          <p:cNvSpPr>
            <a:spLocks noGrp="1"/>
          </p:cNvSpPr>
          <p:nvPr>
            <p:ph sz="half" idx="2"/>
          </p:nvPr>
        </p:nvSpPr>
        <p:spPr>
          <a:xfrm>
            <a:off x="890081" y="1999034"/>
            <a:ext cx="3655181"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1890"/>
            </a:lvl1pPr>
            <a:lvl2pPr marL="308610" indent="0">
              <a:buNone/>
              <a:defRPr sz="1620"/>
            </a:lvl2pPr>
            <a:lvl3pPr marL="617220" indent="0">
              <a:buNone/>
              <a:defRPr sz="1350"/>
            </a:lvl3pPr>
            <a:lvl4pPr marL="925830" indent="0">
              <a:buNone/>
              <a:defRPr sz="1215"/>
            </a:lvl4pPr>
            <a:lvl5pPr marL="1234440" indent="0">
              <a:buNone/>
              <a:defRPr sz="1215"/>
            </a:lvl5pPr>
            <a:lvl6pPr marL="1543050" indent="0">
              <a:buNone/>
              <a:defRPr sz="1215"/>
            </a:lvl6pPr>
            <a:lvl7pPr marL="1851660" indent="0">
              <a:buNone/>
              <a:defRPr sz="1215"/>
            </a:lvl7pPr>
            <a:lvl8pPr marL="2160270" indent="0">
              <a:buNone/>
              <a:defRPr sz="1215"/>
            </a:lvl8pPr>
            <a:lvl9pPr marL="2468880" indent="0">
              <a:buNone/>
              <a:defRPr sz="1215"/>
            </a:lvl9pPr>
          </a:lstStyle>
          <a:p>
            <a:pPr lvl="0"/>
            <a:r>
              <a:rPr lang="zh-CN" altLang="en-US" smtClean="0"/>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364046"/>
            <a:fld id="{82F288E0-7875-42C4-84C8-98DBBD3BF4D2}" type="datetimeFigureOut">
              <a:rPr lang="zh-CN" altLang="en-US" smtClean="0">
                <a:solidFill>
                  <a:prstClr val="black">
                    <a:tint val="75000"/>
                  </a:prstClr>
                </a:solidFill>
              </a:rPr>
              <a:pPr defTabSz="364046"/>
              <a:t>2017/11/30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364046"/>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364046"/>
            <a:fld id="{7D9BB5D0-35E4-459D-AEF3-FE4D7C45CC19}" type="slidenum">
              <a:rPr lang="zh-CN" altLang="en-US" smtClean="0">
                <a:solidFill>
                  <a:prstClr val="black">
                    <a:tint val="75000"/>
                  </a:prstClr>
                </a:solidFill>
              </a:rPr>
              <a:pPr defTabSz="364046"/>
              <a:t>‹#›</a:t>
            </a:fld>
            <a:endParaRPr lang="zh-CN" altLang="en-US">
              <a:solidFill>
                <a:prstClr val="black">
                  <a:tint val="75000"/>
                </a:prstClr>
              </a:solidFill>
            </a:endParaRPr>
          </a:p>
        </p:txBody>
      </p:sp>
    </p:spTree>
    <p:extLst>
      <p:ext uri="{BB962C8B-B14F-4D97-AF65-F5344CB8AC3E}">
        <p14:creationId xmlns:p14="http://schemas.microsoft.com/office/powerpoint/2010/main" val="810717310"/>
      </p:ext>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2FBC060-1BDE-444C-9DA7-F898A13F3F90}" type="datetimeFigureOut">
              <a:rPr lang="zh-CN" altLang="en-US" smtClean="0"/>
              <a:t>2017/11/30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37857828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364046"/>
            <a:fld id="{82F288E0-7875-42C4-84C8-98DBBD3BF4D2}" type="datetimeFigureOut">
              <a:rPr lang="zh-CN" altLang="en-US" smtClean="0">
                <a:solidFill>
                  <a:prstClr val="black">
                    <a:tint val="75000"/>
                  </a:prstClr>
                </a:solidFill>
              </a:rPr>
              <a:pPr defTabSz="364046"/>
              <a:t>2017/11/30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364046"/>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364046"/>
            <a:fld id="{7D9BB5D0-35E4-459D-AEF3-FE4D7C45CC19}" type="slidenum">
              <a:rPr lang="zh-CN" altLang="en-US" smtClean="0">
                <a:solidFill>
                  <a:prstClr val="black">
                    <a:tint val="75000"/>
                  </a:prstClr>
                </a:solidFill>
              </a:rPr>
              <a:pPr defTabSz="364046"/>
              <a:t>‹#›</a:t>
            </a:fld>
            <a:endParaRPr lang="zh-CN" altLang="en-US">
              <a:solidFill>
                <a:prstClr val="black">
                  <a:tint val="75000"/>
                </a:prstClr>
              </a:solidFill>
            </a:endParaRPr>
          </a:p>
        </p:txBody>
      </p:sp>
    </p:spTree>
    <p:extLst>
      <p:ext uri="{BB962C8B-B14F-4D97-AF65-F5344CB8AC3E}">
        <p14:creationId xmlns:p14="http://schemas.microsoft.com/office/powerpoint/2010/main" val="5752870"/>
      </p:ext>
    </p:extLst>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364046"/>
            <a:fld id="{82F288E0-7875-42C4-84C8-98DBBD3BF4D2}" type="datetimeFigureOut">
              <a:rPr lang="zh-CN" altLang="en-US" smtClean="0">
                <a:solidFill>
                  <a:prstClr val="black">
                    <a:tint val="75000"/>
                  </a:prstClr>
                </a:solidFill>
              </a:rPr>
              <a:pPr defTabSz="364046"/>
              <a:t>2017/11/30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364046"/>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364046"/>
            <a:fld id="{7D9BB5D0-35E4-459D-AEF3-FE4D7C45CC19}" type="slidenum">
              <a:rPr lang="zh-CN" altLang="en-US" smtClean="0">
                <a:solidFill>
                  <a:prstClr val="black">
                    <a:tint val="75000"/>
                  </a:prstClr>
                </a:solidFill>
              </a:rPr>
              <a:pPr defTabSz="364046"/>
              <a:t>‹#›</a:t>
            </a:fld>
            <a:endParaRPr lang="zh-CN" altLang="en-US">
              <a:solidFill>
                <a:prstClr val="black">
                  <a:tint val="75000"/>
                </a:prstClr>
              </a:solidFill>
            </a:endParaRPr>
          </a:p>
        </p:txBody>
      </p:sp>
    </p:spTree>
    <p:extLst>
      <p:ext uri="{BB962C8B-B14F-4D97-AF65-F5344CB8AC3E}">
        <p14:creationId xmlns:p14="http://schemas.microsoft.com/office/powerpoint/2010/main" val="1937675536"/>
      </p:ext>
    </p:extLst>
  </p:cSld>
  <p:clrMapOvr>
    <a:masterClrMapping/>
  </p:clrMapOvr>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16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342901"/>
            <a:ext cx="4629150" cy="4052887"/>
          </a:xfrm>
        </p:spPr>
        <p:txBody>
          <a:bodyPr/>
          <a:lstStyle>
            <a:lvl1pPr marL="0" indent="0">
              <a:buNone/>
              <a:defRPr sz="2160"/>
            </a:lvl1pPr>
            <a:lvl2pPr marL="308610" indent="0">
              <a:buNone/>
              <a:defRPr sz="1890"/>
            </a:lvl2pPr>
            <a:lvl3pPr marL="617220" indent="0">
              <a:buNone/>
              <a:defRPr sz="1620"/>
            </a:lvl3pPr>
            <a:lvl4pPr marL="925830" indent="0">
              <a:buNone/>
              <a:defRPr sz="1350"/>
            </a:lvl4pPr>
            <a:lvl5pPr marL="1234440" indent="0">
              <a:buNone/>
              <a:defRPr sz="1350"/>
            </a:lvl5pPr>
            <a:lvl6pPr marL="1543050" indent="0">
              <a:buNone/>
              <a:defRPr sz="1350"/>
            </a:lvl6pPr>
            <a:lvl7pPr marL="1851660" indent="0">
              <a:buNone/>
              <a:defRPr sz="1350"/>
            </a:lvl7pPr>
            <a:lvl8pPr marL="2160270" indent="0">
              <a:buNone/>
              <a:defRPr sz="1350"/>
            </a:lvl8pPr>
            <a:lvl9pPr marL="2468880" indent="0">
              <a:buNone/>
              <a:defRPr sz="135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350"/>
            </a:lvl1pPr>
            <a:lvl2pPr marL="308610" indent="0">
              <a:buNone/>
              <a:defRPr sz="1215"/>
            </a:lvl2pPr>
            <a:lvl3pPr marL="617220" indent="0">
              <a:buNone/>
              <a:defRPr sz="1080"/>
            </a:lvl3pPr>
            <a:lvl4pPr marL="925830" indent="0">
              <a:buNone/>
              <a:defRPr sz="945"/>
            </a:lvl4pPr>
            <a:lvl5pPr marL="1234440" indent="0">
              <a:buNone/>
              <a:defRPr sz="945"/>
            </a:lvl5pPr>
            <a:lvl6pPr marL="1543050" indent="0">
              <a:buNone/>
              <a:defRPr sz="945"/>
            </a:lvl6pPr>
            <a:lvl7pPr marL="1851660" indent="0">
              <a:buNone/>
              <a:defRPr sz="945"/>
            </a:lvl7pPr>
            <a:lvl8pPr marL="2160270" indent="0">
              <a:buNone/>
              <a:defRPr sz="945"/>
            </a:lvl8pPr>
            <a:lvl9pPr marL="2468880" indent="0">
              <a:buNone/>
              <a:defRPr sz="945"/>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defTabSz="364046"/>
            <a:fld id="{82F288E0-7875-42C4-84C8-98DBBD3BF4D2}" type="datetimeFigureOut">
              <a:rPr lang="zh-CN" altLang="en-US" smtClean="0">
                <a:solidFill>
                  <a:prstClr val="black">
                    <a:tint val="75000"/>
                  </a:prstClr>
                </a:solidFill>
              </a:rPr>
              <a:pPr defTabSz="364046"/>
              <a:t>2017/11/30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364046"/>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364046"/>
            <a:fld id="{7D9BB5D0-35E4-459D-AEF3-FE4D7C45CC19}" type="slidenum">
              <a:rPr lang="zh-CN" altLang="en-US" smtClean="0">
                <a:solidFill>
                  <a:prstClr val="black">
                    <a:tint val="75000"/>
                  </a:prstClr>
                </a:solidFill>
              </a:rPr>
              <a:pPr defTabSz="364046"/>
              <a:t>‹#›</a:t>
            </a:fld>
            <a:endParaRPr lang="zh-CN" altLang="en-US">
              <a:solidFill>
                <a:prstClr val="black">
                  <a:tint val="75000"/>
                </a:prstClr>
              </a:solidFill>
            </a:endParaRPr>
          </a:p>
        </p:txBody>
      </p:sp>
    </p:spTree>
    <p:extLst>
      <p:ext uri="{BB962C8B-B14F-4D97-AF65-F5344CB8AC3E}">
        <p14:creationId xmlns:p14="http://schemas.microsoft.com/office/powerpoint/2010/main" val="4045646720"/>
      </p:ext>
    </p:extLst>
  </p:cSld>
  <p:clrMapOvr>
    <a:masterClrMapping/>
  </p:clrMapOvr>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4"/>
            <a:ext cx="1971675" cy="435887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1" y="273844"/>
            <a:ext cx="5800725" cy="435887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364046"/>
            <a:fld id="{82F288E0-7875-42C4-84C8-98DBBD3BF4D2}" type="datetimeFigureOut">
              <a:rPr lang="zh-CN" altLang="en-US" smtClean="0">
                <a:solidFill>
                  <a:prstClr val="black">
                    <a:tint val="75000"/>
                  </a:prstClr>
                </a:solidFill>
              </a:rPr>
              <a:pPr defTabSz="364046"/>
              <a:t>2017/11/30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364046"/>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364046"/>
            <a:fld id="{7D9BB5D0-35E4-459D-AEF3-FE4D7C45CC19}" type="slidenum">
              <a:rPr lang="zh-CN" altLang="en-US" smtClean="0">
                <a:solidFill>
                  <a:prstClr val="black">
                    <a:tint val="75000"/>
                  </a:prstClr>
                </a:solidFill>
              </a:rPr>
              <a:pPr defTabSz="364046"/>
              <a:t>‹#›</a:t>
            </a:fld>
            <a:endParaRPr lang="zh-CN" altLang="en-US">
              <a:solidFill>
                <a:prstClr val="black">
                  <a:tint val="75000"/>
                </a:prstClr>
              </a:solidFill>
            </a:endParaRPr>
          </a:p>
        </p:txBody>
      </p:sp>
    </p:spTree>
    <p:extLst>
      <p:ext uri="{BB962C8B-B14F-4D97-AF65-F5344CB8AC3E}">
        <p14:creationId xmlns:p14="http://schemas.microsoft.com/office/powerpoint/2010/main" val="1874305326"/>
      </p:ext>
    </p:extLst>
  </p:cSld>
  <p:clrMapOvr>
    <a:masterClrMapping/>
  </p:clrMapOvr>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4"/>
            <a:ext cx="7886700" cy="435887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pPr defTabSz="364046"/>
            <a:fld id="{82F288E0-7875-42C4-84C8-98DBBD3BF4D2}" type="datetimeFigureOut">
              <a:rPr lang="zh-CN" altLang="en-US" smtClean="0">
                <a:solidFill>
                  <a:prstClr val="black">
                    <a:tint val="75000"/>
                  </a:prstClr>
                </a:solidFill>
              </a:rPr>
              <a:pPr defTabSz="364046"/>
              <a:t>2017/11/30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364046"/>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364046"/>
            <a:fld id="{7D9BB5D0-35E4-459D-AEF3-FE4D7C45CC19}" type="slidenum">
              <a:rPr lang="zh-CN" altLang="en-US" smtClean="0">
                <a:solidFill>
                  <a:prstClr val="black">
                    <a:tint val="75000"/>
                  </a:prstClr>
                </a:solidFill>
              </a:rPr>
              <a:pPr defTabSz="364046"/>
              <a:t>‹#›</a:t>
            </a:fld>
            <a:endParaRPr lang="zh-CN" altLang="en-US">
              <a:solidFill>
                <a:prstClr val="black">
                  <a:tint val="75000"/>
                </a:prstClr>
              </a:solidFill>
            </a:endParaRPr>
          </a:p>
        </p:txBody>
      </p:sp>
    </p:spTree>
    <p:extLst>
      <p:ext uri="{BB962C8B-B14F-4D97-AF65-F5344CB8AC3E}">
        <p14:creationId xmlns:p14="http://schemas.microsoft.com/office/powerpoint/2010/main" val="393103508"/>
      </p:ext>
    </p:extLst>
  </p:cSld>
  <p:clrMapOvr>
    <a:masterClrMapping/>
  </p:clrMapOvr>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06146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471"/>
            <a:ext cx="3276600" cy="2312673"/>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089"/>
            <a:ext cx="3383973" cy="323835"/>
          </a:xfrm>
          <a:prstGeom prst="rect">
            <a:avLst/>
          </a:prstGeom>
        </p:spPr>
        <p:txBody>
          <a:bodyPr vert="horz" lIns="0" tIns="40504" rIns="0" bIns="40504" anchor="ctr"/>
          <a:lstStyle>
            <a:lvl1pPr marL="0" indent="0" algn="ctr">
              <a:lnSpc>
                <a:spcPct val="100000"/>
              </a:lnSpc>
              <a:spcBef>
                <a:spcPts val="0"/>
              </a:spcBef>
              <a:buNone/>
              <a:defRPr sz="3150" b="1">
                <a:solidFill>
                  <a:schemeClr val="bg1"/>
                </a:solidFill>
                <a:latin typeface="Lato Hairline"/>
                <a:cs typeface="Lato Hairline"/>
              </a:defRPr>
            </a:lvl1pPr>
          </a:lstStyle>
          <a:p>
            <a:pPr lvl="0"/>
            <a:r>
              <a:rPr lang="es-ES_tradnl" dirty="0" smtClean="0"/>
              <a:t>TITLE HERE</a:t>
            </a:r>
          </a:p>
        </p:txBody>
      </p:sp>
      <p:sp>
        <p:nvSpPr>
          <p:cNvPr id="9" name="Text Placeholder 7"/>
          <p:cNvSpPr>
            <a:spLocks noGrp="1"/>
          </p:cNvSpPr>
          <p:nvPr>
            <p:ph type="body" sz="quarter" idx="11" hasCustomPrompt="1"/>
          </p:nvPr>
        </p:nvSpPr>
        <p:spPr>
          <a:xfrm>
            <a:off x="2966029" y="3288938"/>
            <a:ext cx="3383973" cy="171338"/>
          </a:xfrm>
          <a:prstGeom prst="rect">
            <a:avLst/>
          </a:prstGeom>
        </p:spPr>
        <p:txBody>
          <a:bodyPr vert="horz" lIns="0" tIns="40504" rIns="0" bIns="40504" anchor="ctr"/>
          <a:lstStyle>
            <a:lvl1pPr marL="0" indent="0" algn="ctr">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err="1" smtClean="0"/>
              <a:t>Ultimate</a:t>
            </a:r>
            <a:r>
              <a:rPr lang="es-ES_tradnl" dirty="0" smtClean="0"/>
              <a:t> </a:t>
            </a:r>
            <a:r>
              <a:rPr lang="es-ES_tradnl" dirty="0" err="1" smtClean="0"/>
              <a:t>Powerpoint</a:t>
            </a:r>
            <a:r>
              <a:rPr lang="es-ES_tradnl" dirty="0" smtClean="0"/>
              <a:t> </a:t>
            </a:r>
            <a:r>
              <a:rPr lang="es-ES_tradnl" dirty="0" err="1" smtClean="0"/>
              <a:t>Template</a:t>
            </a:r>
            <a:endParaRPr lang="es-ES_tradnl" dirty="0" smtClean="0"/>
          </a:p>
        </p:txBody>
      </p:sp>
      <p:sp>
        <p:nvSpPr>
          <p:cNvPr id="10" name="Text Placeholder 2"/>
          <p:cNvSpPr>
            <a:spLocks noGrp="1"/>
          </p:cNvSpPr>
          <p:nvPr>
            <p:ph type="body" sz="quarter" idx="16" hasCustomPrompt="1"/>
          </p:nvPr>
        </p:nvSpPr>
        <p:spPr>
          <a:xfrm>
            <a:off x="2981376" y="3613369"/>
            <a:ext cx="3366029" cy="1152651"/>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353222802"/>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image with description">
    <p:spTree>
      <p:nvGrpSpPr>
        <p:cNvPr id="1" name=""/>
        <p:cNvGrpSpPr/>
        <p:nvPr/>
      </p:nvGrpSpPr>
      <p:grpSpPr>
        <a:xfrm>
          <a:off x="0" y="0"/>
          <a:ext cx="0" cy="0"/>
          <a:chOff x="0" y="0"/>
          <a:chExt cx="0" cy="0"/>
        </a:xfrm>
      </p:grpSpPr>
      <p:sp>
        <p:nvSpPr>
          <p:cNvPr id="4" name="Picture Placeholder 2"/>
          <p:cNvSpPr>
            <a:spLocks noGrp="1"/>
          </p:cNvSpPr>
          <p:nvPr>
            <p:ph type="pic" sz="quarter" idx="17"/>
          </p:nvPr>
        </p:nvSpPr>
        <p:spPr>
          <a:xfrm>
            <a:off x="0" y="1150311"/>
            <a:ext cx="9144000" cy="2781609"/>
          </a:xfrm>
          <a:prstGeom prst="rect">
            <a:avLst/>
          </a:pr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443972" y="4154660"/>
            <a:ext cx="8018992"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grpSp>
        <p:nvGrpSpPr>
          <p:cNvPr id="3" name="Group 2"/>
          <p:cNvGrpSpPr/>
          <p:nvPr userDrawn="1"/>
        </p:nvGrpSpPr>
        <p:grpSpPr>
          <a:xfrm>
            <a:off x="75982" y="289155"/>
            <a:ext cx="287999" cy="256629"/>
            <a:chOff x="5270500" y="1460500"/>
            <a:chExt cx="1701800" cy="2705100"/>
          </a:xfrm>
        </p:grpSpPr>
        <p:sp>
          <p:nvSpPr>
            <p:cNvPr id="11" name="Rounded Rectangle 10"/>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Rounded Rectangle 12"/>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 Placeholder 7"/>
          <p:cNvSpPr>
            <a:spLocks noGrp="1"/>
          </p:cNvSpPr>
          <p:nvPr>
            <p:ph type="body" sz="quarter" idx="10" hasCustomPrompt="1"/>
          </p:nvPr>
        </p:nvSpPr>
        <p:spPr>
          <a:xfrm>
            <a:off x="443975" y="243436"/>
            <a:ext cx="8018991"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15" name="Text Placeholder 7"/>
          <p:cNvSpPr>
            <a:spLocks noGrp="1"/>
          </p:cNvSpPr>
          <p:nvPr>
            <p:ph type="body" sz="quarter" idx="11" hasCustomPrompt="1"/>
          </p:nvPr>
        </p:nvSpPr>
        <p:spPr>
          <a:xfrm>
            <a:off x="443975" y="620327"/>
            <a:ext cx="8018991"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50564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nodePh="1">
                                  <p:stCondLst>
                                    <p:cond delay="8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400"/>
                                        <p:tgtEl>
                                          <p:spTgt spid="14">
                                            <p:txEl>
                                              <p:pRg st="0" end="0"/>
                                            </p:txEl>
                                          </p:spTgt>
                                        </p:tgtEl>
                                      </p:cBhvr>
                                    </p:animEffect>
                                    <p:anim calcmode="lin" valueType="num">
                                      <p:cBhvr>
                                        <p:cTn id="17"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14">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anim calcmode="lin" valueType="num">
                                      <p:cBhvr>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de image with color bar">
    <p:spTree>
      <p:nvGrpSpPr>
        <p:cNvPr id="1" name=""/>
        <p:cNvGrpSpPr/>
        <p:nvPr/>
      </p:nvGrpSpPr>
      <p:grpSpPr>
        <a:xfrm>
          <a:off x="0" y="0"/>
          <a:ext cx="0" cy="0"/>
          <a:chOff x="0" y="0"/>
          <a:chExt cx="0" cy="0"/>
        </a:xfrm>
      </p:grpSpPr>
      <p:sp>
        <p:nvSpPr>
          <p:cNvPr id="2" name="Rectangle 1"/>
          <p:cNvSpPr/>
          <p:nvPr userDrawn="1"/>
        </p:nvSpPr>
        <p:spPr>
          <a:xfrm>
            <a:off x="4538136" y="1150311"/>
            <a:ext cx="4605867" cy="278160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Picture Placeholder 2"/>
          <p:cNvSpPr>
            <a:spLocks noGrp="1"/>
          </p:cNvSpPr>
          <p:nvPr>
            <p:ph type="pic" sz="quarter" idx="17"/>
          </p:nvPr>
        </p:nvSpPr>
        <p:spPr>
          <a:xfrm>
            <a:off x="1" y="1150311"/>
            <a:ext cx="4741333" cy="2781609"/>
          </a:xfrm>
          <a:custGeom>
            <a:avLst/>
            <a:gdLst/>
            <a:ahLst/>
            <a:cxnLst/>
            <a:rect l="l" t="t" r="r" b="b"/>
            <a:pathLst>
              <a:path w="4741333" h="3090677">
                <a:moveTo>
                  <a:pt x="681038" y="182378"/>
                </a:moveTo>
                <a:cubicBezTo>
                  <a:pt x="554786" y="182378"/>
                  <a:pt x="452438" y="284726"/>
                  <a:pt x="452438" y="410978"/>
                </a:cubicBezTo>
                <a:lnTo>
                  <a:pt x="452438" y="2658878"/>
                </a:lnTo>
                <a:cubicBezTo>
                  <a:pt x="452438" y="2785130"/>
                  <a:pt x="554786" y="2887478"/>
                  <a:pt x="681038" y="2887478"/>
                </a:cubicBezTo>
                <a:cubicBezTo>
                  <a:pt x="807290" y="2887478"/>
                  <a:pt x="909638" y="2785130"/>
                  <a:pt x="909638" y="2658878"/>
                </a:cubicBezTo>
                <a:lnTo>
                  <a:pt x="909638" y="410978"/>
                </a:lnTo>
                <a:cubicBezTo>
                  <a:pt x="909638" y="284726"/>
                  <a:pt x="807290" y="182378"/>
                  <a:pt x="681038" y="182378"/>
                </a:cubicBezTo>
                <a:close/>
                <a:moveTo>
                  <a:pt x="0" y="0"/>
                </a:moveTo>
                <a:lnTo>
                  <a:pt x="4538133" y="0"/>
                </a:lnTo>
                <a:lnTo>
                  <a:pt x="4538133" y="1312678"/>
                </a:lnTo>
                <a:lnTo>
                  <a:pt x="4741333" y="1515878"/>
                </a:lnTo>
                <a:lnTo>
                  <a:pt x="4538133" y="1719078"/>
                </a:lnTo>
                <a:lnTo>
                  <a:pt x="4538133" y="3090677"/>
                </a:lnTo>
                <a:lnTo>
                  <a:pt x="0" y="3090677"/>
                </a:ln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443974" y="4154660"/>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
        <p:nvSpPr>
          <p:cNvPr id="10" name="Text Placeholder 7"/>
          <p:cNvSpPr>
            <a:spLocks noGrp="1"/>
          </p:cNvSpPr>
          <p:nvPr>
            <p:ph type="body" sz="quarter" idx="18" hasCustomPrompt="1"/>
          </p:nvPr>
        </p:nvSpPr>
        <p:spPr>
          <a:xfrm>
            <a:off x="5004328" y="1694934"/>
            <a:ext cx="3669772"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11" name="Text Placeholder 7"/>
          <p:cNvSpPr>
            <a:spLocks noGrp="1"/>
          </p:cNvSpPr>
          <p:nvPr>
            <p:ph type="body" sz="quarter" idx="19" hasCustomPrompt="1"/>
          </p:nvPr>
        </p:nvSpPr>
        <p:spPr>
          <a:xfrm>
            <a:off x="5004328" y="2071825"/>
            <a:ext cx="366977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lumMod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2" name="Text Placeholder 2"/>
          <p:cNvSpPr>
            <a:spLocks noGrp="1"/>
          </p:cNvSpPr>
          <p:nvPr>
            <p:ph type="body" sz="quarter" idx="20" hasCustomPrompt="1"/>
          </p:nvPr>
        </p:nvSpPr>
        <p:spPr>
          <a:xfrm>
            <a:off x="5004328" y="2341102"/>
            <a:ext cx="3669772" cy="1179342"/>
          </a:xfrm>
          <a:prstGeom prst="rect">
            <a:avLst/>
          </a:prstGeom>
        </p:spPr>
        <p:txBody>
          <a:bodyPr vert="horz" lIns="0" tIns="0" rIns="0" bIns="0"/>
          <a:lstStyle>
            <a:lvl1pPr marL="0" indent="0" algn="just">
              <a:lnSpc>
                <a:spcPct val="130000"/>
              </a:lnSpc>
              <a:buNone/>
              <a:defRPr sz="810">
                <a:solidFill>
                  <a:schemeClr val="bg1">
                    <a:lumMod val="95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grpSp>
        <p:nvGrpSpPr>
          <p:cNvPr id="13" name="Group 12"/>
          <p:cNvGrpSpPr/>
          <p:nvPr userDrawn="1"/>
        </p:nvGrpSpPr>
        <p:grpSpPr>
          <a:xfrm>
            <a:off x="75982" y="289155"/>
            <a:ext cx="287999" cy="256629"/>
            <a:chOff x="5270500" y="1460500"/>
            <a:chExt cx="1701800" cy="2705100"/>
          </a:xfrm>
        </p:grpSpPr>
        <p:sp>
          <p:nvSpPr>
            <p:cNvPr id="14" name="Rounded Rectangle 1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6" name="Rounded Rectangle 1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5183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nodePh="1">
                                  <p:stCondLst>
                                    <p:cond delay="800"/>
                                  </p:stCondLst>
                                  <p:endCondLst>
                                    <p:cond evt="begin" delay="0">
                                      <p:tn val="18"/>
                                    </p:cond>
                                  </p:end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400"/>
                                        <p:tgtEl>
                                          <p:spTgt spid="10">
                                            <p:txEl>
                                              <p:pRg st="0" end="0"/>
                                            </p:txEl>
                                          </p:spTgt>
                                        </p:tgtEl>
                                      </p:cBhvr>
                                    </p:animEffect>
                                    <p:anim calcmode="lin" valueType="num">
                                      <p:cBhvr>
                                        <p:cTn id="2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anim calcmode="lin" valueType="num">
                                      <p:cBhvr>
                                        <p:cTn id="3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1">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fade">
                                      <p:cBhvr>
                                        <p:cTn id="4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rvices slide 1">
    <p:spTree>
      <p:nvGrpSpPr>
        <p:cNvPr id="1" name=""/>
        <p:cNvGrpSpPr/>
        <p:nvPr/>
      </p:nvGrpSpPr>
      <p:grpSpPr>
        <a:xfrm>
          <a:off x="0" y="0"/>
          <a:ext cx="0" cy="0"/>
          <a:chOff x="0" y="0"/>
          <a:chExt cx="0" cy="0"/>
        </a:xfrm>
      </p:grpSpPr>
      <p:sp>
        <p:nvSpPr>
          <p:cNvPr id="2" name="Rectangle 1"/>
          <p:cNvSpPr/>
          <p:nvPr userDrawn="1"/>
        </p:nvSpPr>
        <p:spPr>
          <a:xfrm>
            <a:off x="1" y="1474471"/>
            <a:ext cx="9144000" cy="2101292"/>
          </a:xfrm>
          <a:prstGeom prst="rect">
            <a:avLst/>
          </a:prstGeom>
          <a:solidFill>
            <a:schemeClr val="tx1">
              <a:lumMod val="95000"/>
              <a:lumOff val="5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3" name="Text Placeholder 7"/>
          <p:cNvSpPr>
            <a:spLocks noGrp="1"/>
          </p:cNvSpPr>
          <p:nvPr>
            <p:ph type="body" sz="quarter" idx="39" hasCustomPrompt="1"/>
          </p:nvPr>
        </p:nvSpPr>
        <p:spPr>
          <a:xfrm>
            <a:off x="9069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14" name="Text Placeholder 7"/>
          <p:cNvSpPr>
            <a:spLocks noGrp="1"/>
          </p:cNvSpPr>
          <p:nvPr>
            <p:ph type="body" sz="quarter" idx="18" hasCustomPrompt="1"/>
          </p:nvPr>
        </p:nvSpPr>
        <p:spPr>
          <a:xfrm>
            <a:off x="4270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15" name="Text Placeholder 2"/>
          <p:cNvSpPr>
            <a:spLocks noGrp="1"/>
          </p:cNvSpPr>
          <p:nvPr>
            <p:ph type="body" sz="quarter" idx="40" hasCustomPrompt="1"/>
          </p:nvPr>
        </p:nvSpPr>
        <p:spPr>
          <a:xfrm>
            <a:off x="4143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6" name="Text Placeholder 7"/>
          <p:cNvSpPr>
            <a:spLocks noGrp="1"/>
          </p:cNvSpPr>
          <p:nvPr>
            <p:ph type="body" sz="quarter" idx="41" hasCustomPrompt="1"/>
          </p:nvPr>
        </p:nvSpPr>
        <p:spPr>
          <a:xfrm>
            <a:off x="30405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3"/>
                </a:solidFill>
                <a:latin typeface="FontAwesome"/>
                <a:cs typeface="FontAwesome"/>
              </a:defRPr>
            </a:lvl1pPr>
          </a:lstStyle>
          <a:p>
            <a:pPr lvl="0"/>
            <a:r>
              <a:rPr lang="es-ES_tradnl" dirty="0" err="1" smtClean="0"/>
              <a:t>icon</a:t>
            </a:r>
            <a:endParaRPr lang="es-ES_tradnl" dirty="0" smtClean="0"/>
          </a:p>
        </p:txBody>
      </p:sp>
      <p:sp>
        <p:nvSpPr>
          <p:cNvPr id="17" name="Text Placeholder 7"/>
          <p:cNvSpPr>
            <a:spLocks noGrp="1"/>
          </p:cNvSpPr>
          <p:nvPr>
            <p:ph type="body" sz="quarter" idx="42" hasCustomPrompt="1"/>
          </p:nvPr>
        </p:nvSpPr>
        <p:spPr>
          <a:xfrm>
            <a:off x="25606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18" name="Text Placeholder 2"/>
          <p:cNvSpPr>
            <a:spLocks noGrp="1"/>
          </p:cNvSpPr>
          <p:nvPr>
            <p:ph type="body" sz="quarter" idx="43" hasCustomPrompt="1"/>
          </p:nvPr>
        </p:nvSpPr>
        <p:spPr>
          <a:xfrm>
            <a:off x="25479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9" name="Text Placeholder 7"/>
          <p:cNvSpPr>
            <a:spLocks noGrp="1"/>
          </p:cNvSpPr>
          <p:nvPr>
            <p:ph type="body" sz="quarter" idx="44" hasCustomPrompt="1"/>
          </p:nvPr>
        </p:nvSpPr>
        <p:spPr>
          <a:xfrm>
            <a:off x="5199594"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4"/>
                </a:solidFill>
                <a:latin typeface="FontAwesome"/>
                <a:cs typeface="FontAwesome"/>
              </a:defRPr>
            </a:lvl1pPr>
          </a:lstStyle>
          <a:p>
            <a:pPr lvl="0"/>
            <a:r>
              <a:rPr lang="es-ES_tradnl" dirty="0" err="1" smtClean="0"/>
              <a:t>icon</a:t>
            </a:r>
            <a:endParaRPr lang="es-ES_tradnl" dirty="0" smtClean="0"/>
          </a:p>
        </p:txBody>
      </p:sp>
      <p:sp>
        <p:nvSpPr>
          <p:cNvPr id="20" name="Text Placeholder 7"/>
          <p:cNvSpPr>
            <a:spLocks noGrp="1"/>
          </p:cNvSpPr>
          <p:nvPr>
            <p:ph type="body" sz="quarter" idx="45" hasCustomPrompt="1"/>
          </p:nvPr>
        </p:nvSpPr>
        <p:spPr>
          <a:xfrm>
            <a:off x="4719640"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21" name="Text Placeholder 2"/>
          <p:cNvSpPr>
            <a:spLocks noGrp="1"/>
          </p:cNvSpPr>
          <p:nvPr>
            <p:ph type="body" sz="quarter" idx="46" hasCustomPrompt="1"/>
          </p:nvPr>
        </p:nvSpPr>
        <p:spPr>
          <a:xfrm>
            <a:off x="4706941"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22" name="Text Placeholder 7"/>
          <p:cNvSpPr>
            <a:spLocks noGrp="1"/>
          </p:cNvSpPr>
          <p:nvPr>
            <p:ph type="body" sz="quarter" idx="47" hasCustomPrompt="1"/>
          </p:nvPr>
        </p:nvSpPr>
        <p:spPr>
          <a:xfrm>
            <a:off x="7366533" y="1665812"/>
            <a:ext cx="903812" cy="757349"/>
          </a:xfrm>
          <a:prstGeom prst="rect">
            <a:avLst/>
          </a:prstGeom>
        </p:spPr>
        <p:txBody>
          <a:bodyPr vert="horz" lIns="0" tIns="103884" rIns="0" bIns="103884" anchor="ctr"/>
          <a:lstStyle>
            <a:lvl1pPr marL="0" indent="0" algn="ctr">
              <a:lnSpc>
                <a:spcPct val="100000"/>
              </a:lnSpc>
              <a:spcBef>
                <a:spcPts val="0"/>
              </a:spcBef>
              <a:buNone/>
              <a:defRPr sz="3600" b="1">
                <a:solidFill>
                  <a:schemeClr val="accent5"/>
                </a:solidFill>
                <a:latin typeface="FontAwesome"/>
                <a:cs typeface="FontAwesome"/>
              </a:defRPr>
            </a:lvl1pPr>
          </a:lstStyle>
          <a:p>
            <a:pPr lvl="0"/>
            <a:r>
              <a:rPr lang="es-ES_tradnl" dirty="0" err="1" smtClean="0"/>
              <a:t>icon</a:t>
            </a:r>
            <a:endParaRPr lang="es-ES_tradnl" dirty="0" smtClean="0"/>
          </a:p>
        </p:txBody>
      </p:sp>
      <p:sp>
        <p:nvSpPr>
          <p:cNvPr id="23" name="Text Placeholder 7"/>
          <p:cNvSpPr>
            <a:spLocks noGrp="1"/>
          </p:cNvSpPr>
          <p:nvPr>
            <p:ph type="body" sz="quarter" idx="48" hasCustomPrompt="1"/>
          </p:nvPr>
        </p:nvSpPr>
        <p:spPr>
          <a:xfrm>
            <a:off x="6886579" y="2438480"/>
            <a:ext cx="1795461"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24" name="Text Placeholder 2"/>
          <p:cNvSpPr>
            <a:spLocks noGrp="1"/>
          </p:cNvSpPr>
          <p:nvPr>
            <p:ph type="body" sz="quarter" idx="49" hasCustomPrompt="1"/>
          </p:nvPr>
        </p:nvSpPr>
        <p:spPr>
          <a:xfrm>
            <a:off x="6873880" y="2785175"/>
            <a:ext cx="1808161" cy="584979"/>
          </a:xfrm>
          <a:prstGeom prst="rect">
            <a:avLst/>
          </a:prstGeom>
        </p:spPr>
        <p:txBody>
          <a:bodyPr vert="horz" lIns="0" tIns="0" rIns="0" bIns="0"/>
          <a:lstStyle>
            <a:lvl1pPr marL="0" indent="0" algn="ctr">
              <a:lnSpc>
                <a:spcPct val="130000"/>
              </a:lnSpc>
              <a:buNone/>
              <a:defRPr sz="81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25" name="Text Placeholder 2"/>
          <p:cNvSpPr>
            <a:spLocks noGrp="1"/>
          </p:cNvSpPr>
          <p:nvPr>
            <p:ph type="body" sz="quarter" idx="16" hasCustomPrompt="1"/>
          </p:nvPr>
        </p:nvSpPr>
        <p:spPr>
          <a:xfrm>
            <a:off x="443974" y="4017500"/>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grpSp>
        <p:nvGrpSpPr>
          <p:cNvPr id="26" name="Group 25"/>
          <p:cNvGrpSpPr/>
          <p:nvPr userDrawn="1"/>
        </p:nvGrpSpPr>
        <p:grpSpPr>
          <a:xfrm>
            <a:off x="75982" y="289155"/>
            <a:ext cx="287999" cy="256629"/>
            <a:chOff x="5270500" y="1460500"/>
            <a:chExt cx="1701800" cy="2705100"/>
          </a:xfrm>
        </p:grpSpPr>
        <p:sp>
          <p:nvSpPr>
            <p:cNvPr id="27" name="Rounded Rectangle 2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8" name="Rounded Rectangle 2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9" name="Rounded Rectangle 2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Rounded Rectangle 2"/>
          <p:cNvSpPr/>
          <p:nvPr userDrawn="1"/>
        </p:nvSpPr>
        <p:spPr>
          <a:xfrm>
            <a:off x="2324364"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0" name="Rounded Rectangle 29"/>
          <p:cNvSpPr/>
          <p:nvPr userDrawn="1"/>
        </p:nvSpPr>
        <p:spPr>
          <a:xfrm>
            <a:off x="4483364"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1" name="Rounded Rectangle 30"/>
          <p:cNvSpPr/>
          <p:nvPr userDrawn="1"/>
        </p:nvSpPr>
        <p:spPr>
          <a:xfrm>
            <a:off x="6654533" y="1835563"/>
            <a:ext cx="108000" cy="1295998"/>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5256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 calcmode="lin" valueType="num">
                                      <p:cBhvr>
                                        <p:cTn id="25"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6"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7" dur="300"/>
                                        <p:tgtEl>
                                          <p:spTgt spid="13">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400"/>
                                        <p:tgtEl>
                                          <p:spTgt spid="14">
                                            <p:txEl>
                                              <p:pRg st="0" end="0"/>
                                            </p:txEl>
                                          </p:spTgt>
                                        </p:tgtEl>
                                      </p:cBhvr>
                                    </p:animEffect>
                                    <p:anim calcmode="lin" valueType="num">
                                      <p:cBhvr>
                                        <p:cTn id="31"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2"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childTnLst>
                          </p:cTn>
                        </p:par>
                        <p:par>
                          <p:cTn id="36" fill="hold">
                            <p:stCondLst>
                              <p:cond delay="1500"/>
                            </p:stCondLst>
                            <p:childTnLst>
                              <p:par>
                                <p:cTn id="37" presetID="22" presetClass="entr" presetSubtype="4"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p:cTn id="43" dur="3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4" dur="3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5" dur="300"/>
                                        <p:tgtEl>
                                          <p:spTgt spid="16">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17">
                                            <p:txEl>
                                              <p:pRg st="0" end="0"/>
                                            </p:txEl>
                                          </p:spTgt>
                                        </p:tgtEl>
                                        <p:attrNameLst>
                                          <p:attrName>style.visibility</p:attrName>
                                        </p:attrNameLst>
                                      </p:cBhvr>
                                      <p:to>
                                        <p:strVal val="visible"/>
                                      </p:to>
                                    </p:set>
                                    <p:animEffect transition="in" filter="fade">
                                      <p:cBhvr>
                                        <p:cTn id="48" dur="400"/>
                                        <p:tgtEl>
                                          <p:spTgt spid="17">
                                            <p:txEl>
                                              <p:pRg st="0" end="0"/>
                                            </p:txEl>
                                          </p:spTgt>
                                        </p:tgtEl>
                                      </p:cBhvr>
                                    </p:animEffect>
                                    <p:anim calcmode="lin" valueType="num">
                                      <p:cBhvr>
                                        <p:cTn id="49"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0" dur="400" fill="hold"/>
                                        <p:tgtEl>
                                          <p:spTgt spid="17">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fade">
                                      <p:cBhvr>
                                        <p:cTn id="53" dur="500"/>
                                        <p:tgtEl>
                                          <p:spTgt spid="18">
                                            <p:txEl>
                                              <p:pRg st="0" end="0"/>
                                            </p:txEl>
                                          </p:spTgt>
                                        </p:tgtEl>
                                      </p:cBhvr>
                                    </p:animEffect>
                                  </p:childTnLst>
                                </p:cTn>
                              </p:par>
                            </p:childTnLst>
                          </p:cTn>
                        </p:par>
                        <p:par>
                          <p:cTn id="54" fill="hold">
                            <p:stCondLst>
                              <p:cond delay="2500"/>
                            </p:stCondLst>
                            <p:childTnLst>
                              <p:par>
                                <p:cTn id="55" presetID="22" presetClass="entr" presetSubtype="4"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down)">
                                      <p:cBhvr>
                                        <p:cTn id="57" dur="500"/>
                                        <p:tgtEl>
                                          <p:spTgt spid="30"/>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 calcmode="lin" valueType="num">
                                      <p:cBhvr>
                                        <p:cTn id="61" dur="3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2" dur="3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3" dur="300"/>
                                        <p:tgtEl>
                                          <p:spTgt spid="19">
                                            <p:txEl>
                                              <p:pRg st="0" end="0"/>
                                            </p:txEl>
                                          </p:spTgt>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400"/>
                                        <p:tgtEl>
                                          <p:spTgt spid="20">
                                            <p:txEl>
                                              <p:pRg st="0" end="0"/>
                                            </p:txEl>
                                          </p:spTgt>
                                        </p:tgtEl>
                                      </p:cBhvr>
                                    </p:animEffect>
                                    <p:anim calcmode="lin" valueType="num">
                                      <p:cBhvr>
                                        <p:cTn id="67"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20">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fade">
                                      <p:cBhvr>
                                        <p:cTn id="71" dur="500"/>
                                        <p:tgtEl>
                                          <p:spTgt spid="21">
                                            <p:txEl>
                                              <p:pRg st="0" end="0"/>
                                            </p:txEl>
                                          </p:spTgt>
                                        </p:tgtEl>
                                      </p:cBhvr>
                                    </p:animEffect>
                                  </p:childTnLst>
                                </p:cTn>
                              </p:par>
                            </p:childTnLst>
                          </p:cTn>
                        </p:par>
                        <p:par>
                          <p:cTn id="72" fill="hold">
                            <p:stCondLst>
                              <p:cond delay="3500"/>
                            </p:stCondLst>
                            <p:childTnLst>
                              <p:par>
                                <p:cTn id="73" presetID="22" presetClass="entr" presetSubtype="4"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childTnLst>
                          </p:cTn>
                        </p:par>
                        <p:par>
                          <p:cTn id="76" fill="hold">
                            <p:stCondLst>
                              <p:cond delay="4000"/>
                            </p:stCondLst>
                            <p:childTnLst>
                              <p:par>
                                <p:cTn id="77" presetID="53" presetClass="entr" presetSubtype="16" fill="hold" grpId="0" nodeType="afterEffect">
                                  <p:stCondLst>
                                    <p:cond delay="0"/>
                                  </p:stCondLst>
                                  <p:childTnLst>
                                    <p:set>
                                      <p:cBhvr>
                                        <p:cTn id="78" dur="1" fill="hold">
                                          <p:stCondLst>
                                            <p:cond delay="0"/>
                                          </p:stCondLst>
                                        </p:cTn>
                                        <p:tgtEl>
                                          <p:spTgt spid="22">
                                            <p:txEl>
                                              <p:pRg st="0" end="0"/>
                                            </p:txEl>
                                          </p:spTgt>
                                        </p:tgtEl>
                                        <p:attrNameLst>
                                          <p:attrName>style.visibility</p:attrName>
                                        </p:attrNameLst>
                                      </p:cBhvr>
                                      <p:to>
                                        <p:strVal val="visible"/>
                                      </p:to>
                                    </p:set>
                                    <p:anim calcmode="lin" valueType="num">
                                      <p:cBhvr>
                                        <p:cTn id="79" dur="3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80" dur="3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81" dur="300"/>
                                        <p:tgtEl>
                                          <p:spTgt spid="22">
                                            <p:txEl>
                                              <p:pRg st="0" end="0"/>
                                            </p:txEl>
                                          </p:spTgt>
                                        </p:tgtEl>
                                      </p:cBhvr>
                                    </p:animEffect>
                                  </p:childTnLst>
                                </p:cTn>
                              </p:par>
                              <p:par>
                                <p:cTn id="82" presetID="42" presetClass="entr" presetSubtype="0" fill="hold" grpId="0" nodeType="withEffect">
                                  <p:stCondLst>
                                    <p:cond delay="200"/>
                                  </p:stCondLst>
                                  <p:childTnLst>
                                    <p:set>
                                      <p:cBhvr>
                                        <p:cTn id="83" dur="1" fill="hold">
                                          <p:stCondLst>
                                            <p:cond delay="0"/>
                                          </p:stCondLst>
                                        </p:cTn>
                                        <p:tgtEl>
                                          <p:spTgt spid="23">
                                            <p:txEl>
                                              <p:pRg st="0" end="0"/>
                                            </p:txEl>
                                          </p:spTgt>
                                        </p:tgtEl>
                                        <p:attrNameLst>
                                          <p:attrName>style.visibility</p:attrName>
                                        </p:attrNameLst>
                                      </p:cBhvr>
                                      <p:to>
                                        <p:strVal val="visible"/>
                                      </p:to>
                                    </p:set>
                                    <p:animEffect transition="in" filter="fade">
                                      <p:cBhvr>
                                        <p:cTn id="84" dur="400"/>
                                        <p:tgtEl>
                                          <p:spTgt spid="23">
                                            <p:txEl>
                                              <p:pRg st="0" end="0"/>
                                            </p:txEl>
                                          </p:spTgt>
                                        </p:tgtEl>
                                      </p:cBhvr>
                                    </p:animEffect>
                                    <p:anim calcmode="lin" valueType="num">
                                      <p:cBhvr>
                                        <p:cTn id="85"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6" dur="400" fill="hold"/>
                                        <p:tgtEl>
                                          <p:spTgt spid="23">
                                            <p:txEl>
                                              <p:pRg st="0" end="0"/>
                                            </p:txEl>
                                          </p:spTgt>
                                        </p:tgtEl>
                                        <p:attrNameLst>
                                          <p:attrName>ppt_y</p:attrName>
                                        </p:attrNameLst>
                                      </p:cBhvr>
                                      <p:tavLst>
                                        <p:tav tm="0">
                                          <p:val>
                                            <p:strVal val="#ppt_y+.1"/>
                                          </p:val>
                                        </p:tav>
                                        <p:tav tm="100000">
                                          <p:val>
                                            <p:strVal val="#ppt_y"/>
                                          </p:val>
                                        </p:tav>
                                      </p:tavLst>
                                    </p:anim>
                                  </p:childTnLst>
                                </p:cTn>
                              </p:par>
                              <p:par>
                                <p:cTn id="87" presetID="10" presetClass="entr" presetSubtype="0" fill="hold" grpId="0" nodeType="withEffect">
                                  <p:stCondLst>
                                    <p:cond delay="800"/>
                                  </p:stCondLst>
                                  <p:childTnLst>
                                    <p:set>
                                      <p:cBhvr>
                                        <p:cTn id="88" dur="1" fill="hold">
                                          <p:stCondLst>
                                            <p:cond delay="0"/>
                                          </p:stCondLst>
                                        </p:cTn>
                                        <p:tgtEl>
                                          <p:spTgt spid="24">
                                            <p:txEl>
                                              <p:pRg st="0" end="0"/>
                                            </p:txEl>
                                          </p:spTgt>
                                        </p:tgtEl>
                                        <p:attrNameLst>
                                          <p:attrName>style.visibility</p:attrName>
                                        </p:attrNameLst>
                                      </p:cBhvr>
                                      <p:to>
                                        <p:strVal val="visible"/>
                                      </p:to>
                                    </p:set>
                                    <p:animEffect transition="in" filter="fade">
                                      <p:cBhvr>
                                        <p:cTn id="89" dur="500"/>
                                        <p:tgtEl>
                                          <p:spTgt spid="24">
                                            <p:txEl>
                                              <p:pRg st="0" end="0"/>
                                            </p:txEl>
                                          </p:spTgt>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25">
                                            <p:txEl>
                                              <p:pRg st="0" end="0"/>
                                            </p:txEl>
                                          </p:spTgt>
                                        </p:tgtEl>
                                        <p:attrNameLst>
                                          <p:attrName>style.visibility</p:attrName>
                                        </p:attrNameLst>
                                      </p:cBhvr>
                                      <p:to>
                                        <p:strVal val="visible"/>
                                      </p:to>
                                    </p:set>
                                    <p:animEffect transition="in" filter="fade">
                                      <p:cBhvr>
                                        <p:cTn id="9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53" presetClass="entr" presetSubtype="16"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300" fill="hold"/>
                        <p:tgtEl>
                          <p:spTgt spid="16"/>
                        </p:tgtEl>
                        <p:attrNameLst>
                          <p:attrName>ppt_w</p:attrName>
                        </p:attrNameLst>
                      </p:cBhvr>
                      <p:tavLst>
                        <p:tav tm="0">
                          <p:val>
                            <p:fltVal val="0"/>
                          </p:val>
                        </p:tav>
                        <p:tav tm="100000">
                          <p:val>
                            <p:strVal val="#ppt_w"/>
                          </p:val>
                        </p:tav>
                      </p:tavLst>
                    </p:anim>
                    <p:anim calcmode="lin" valueType="num">
                      <p:cBhvr>
                        <p:cTn dur="300" fill="hold"/>
                        <p:tgtEl>
                          <p:spTgt spid="16"/>
                        </p:tgtEl>
                        <p:attrNameLst>
                          <p:attrName>ppt_h</p:attrName>
                        </p:attrNameLst>
                      </p:cBhvr>
                      <p:tavLst>
                        <p:tav tm="0">
                          <p:val>
                            <p:fltVal val="0"/>
                          </p:val>
                        </p:tav>
                        <p:tav tm="100000">
                          <p:val>
                            <p:strVal val="#ppt_h"/>
                          </p:val>
                        </p:tav>
                      </p:tavLst>
                    </p:anim>
                    <p:animEffect transition="in" filter="fade">
                      <p:cBhvr>
                        <p:cTn dur="3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300" fill="hold"/>
                        <p:tgtEl>
                          <p:spTgt spid="19"/>
                        </p:tgtEl>
                        <p:attrNameLst>
                          <p:attrName>ppt_w</p:attrName>
                        </p:attrNameLst>
                      </p:cBhvr>
                      <p:tavLst>
                        <p:tav tm="0">
                          <p:val>
                            <p:fltVal val="0"/>
                          </p:val>
                        </p:tav>
                        <p:tav tm="100000">
                          <p:val>
                            <p:strVal val="#ppt_w"/>
                          </p:val>
                        </p:tav>
                      </p:tavLst>
                    </p:anim>
                    <p:anim calcmode="lin" valueType="num">
                      <p:cBhvr>
                        <p:cTn dur="300" fill="hold"/>
                        <p:tgtEl>
                          <p:spTgt spid="19"/>
                        </p:tgtEl>
                        <p:attrNameLst>
                          <p:attrName>ppt_h</p:attrName>
                        </p:attrNameLst>
                      </p:cBhvr>
                      <p:tavLst>
                        <p:tav tm="0">
                          <p:val>
                            <p:fltVal val="0"/>
                          </p:val>
                        </p:tav>
                        <p:tav tm="100000">
                          <p:val>
                            <p:strVal val="#ppt_h"/>
                          </p:val>
                        </p:tav>
                      </p:tavLst>
                    </p:anim>
                    <p:animEffect transition="in" filter="fade">
                      <p:cBhvr>
                        <p:cTn dur="300"/>
                        <p:tgtEl>
                          <p:spTgt spid="19"/>
                        </p:tgtEl>
                      </p:cBhvr>
                    </p:animEffect>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300" fill="hold"/>
                        <p:tgtEl>
                          <p:spTgt spid="22"/>
                        </p:tgtEl>
                        <p:attrNameLst>
                          <p:attrName>ppt_w</p:attrName>
                        </p:attrNameLst>
                      </p:cBhvr>
                      <p:tavLst>
                        <p:tav tm="0">
                          <p:val>
                            <p:fltVal val="0"/>
                          </p:val>
                        </p:tav>
                        <p:tav tm="100000">
                          <p:val>
                            <p:strVal val="#ppt_w"/>
                          </p:val>
                        </p:tav>
                      </p:tavLst>
                    </p:anim>
                    <p:anim calcmode="lin" valueType="num">
                      <p:cBhvr>
                        <p:cTn dur="300" fill="hold"/>
                        <p:tgtEl>
                          <p:spTgt spid="22"/>
                        </p:tgtEl>
                        <p:attrNameLst>
                          <p:attrName>ppt_h</p:attrName>
                        </p:attrNameLst>
                      </p:cBhvr>
                      <p:tavLst>
                        <p:tav tm="0">
                          <p:val>
                            <p:fltVal val="0"/>
                          </p:val>
                        </p:tav>
                        <p:tav tm="100000">
                          <p:val>
                            <p:strVal val="#ppt_h"/>
                          </p:val>
                        </p:tav>
                      </p:tavLst>
                    </p:anim>
                    <p:animEffect transition="in" filter="fade">
                      <p:cBhvr>
                        <p:cTn dur="300"/>
                        <p:tgtEl>
                          <p:spTgt spid="22"/>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 grpId="0" animBg="1"/>
      <p:bldP spid="30" grpId="0" animBg="1"/>
      <p:bldP spid="31"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2FBC060-1BDE-444C-9DA7-F898A13F3F90}" type="datetimeFigureOut">
              <a:rPr lang="zh-CN" altLang="en-US" smtClean="0"/>
              <a:t>2017/11/30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16926210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ic list 4">
    <p:spTree>
      <p:nvGrpSpPr>
        <p:cNvPr id="1" name=""/>
        <p:cNvGrpSpPr/>
        <p:nvPr/>
      </p:nvGrpSpPr>
      <p:grpSpPr>
        <a:xfrm>
          <a:off x="0" y="0"/>
          <a:ext cx="0" cy="0"/>
          <a:chOff x="0" y="0"/>
          <a:chExt cx="0" cy="0"/>
        </a:xfrm>
      </p:grpSpPr>
      <p:sp>
        <p:nvSpPr>
          <p:cNvPr id="42" name="Picture Placeholder 2"/>
          <p:cNvSpPr>
            <a:spLocks noGrp="1"/>
          </p:cNvSpPr>
          <p:nvPr>
            <p:ph type="pic" sz="quarter" idx="17"/>
          </p:nvPr>
        </p:nvSpPr>
        <p:spPr>
          <a:xfrm>
            <a:off x="513294"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452438" y="3335936"/>
            <a:ext cx="652462" cy="58721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513294"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19" hasCustomPrompt="1"/>
          </p:nvPr>
        </p:nvSpPr>
        <p:spPr>
          <a:xfrm>
            <a:off x="1206500"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16" hasCustomPrompt="1"/>
          </p:nvPr>
        </p:nvSpPr>
        <p:spPr>
          <a:xfrm>
            <a:off x="452442"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72" name="Rounded Rectangle 71"/>
          <p:cNvSpPr/>
          <p:nvPr userDrawn="1"/>
        </p:nvSpPr>
        <p:spPr>
          <a:xfrm>
            <a:off x="3401486" y="3335936"/>
            <a:ext cx="652462" cy="58721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3" name="Text Placeholder 7"/>
          <p:cNvSpPr>
            <a:spLocks noGrp="1"/>
          </p:cNvSpPr>
          <p:nvPr>
            <p:ph type="body" sz="quarter" idx="40" hasCustomPrompt="1"/>
          </p:nvPr>
        </p:nvSpPr>
        <p:spPr>
          <a:xfrm>
            <a:off x="3462342"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74" name="Text Placeholder 7"/>
          <p:cNvSpPr>
            <a:spLocks noGrp="1"/>
          </p:cNvSpPr>
          <p:nvPr>
            <p:ph type="body" sz="quarter" idx="41" hasCustomPrompt="1"/>
          </p:nvPr>
        </p:nvSpPr>
        <p:spPr>
          <a:xfrm>
            <a:off x="4165600"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5" name="Text Placeholder 2"/>
          <p:cNvSpPr>
            <a:spLocks noGrp="1"/>
          </p:cNvSpPr>
          <p:nvPr>
            <p:ph type="body" sz="quarter" idx="42" hasCustomPrompt="1"/>
          </p:nvPr>
        </p:nvSpPr>
        <p:spPr>
          <a:xfrm>
            <a:off x="3411542"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76" name="Rounded Rectangle 75"/>
          <p:cNvSpPr/>
          <p:nvPr userDrawn="1"/>
        </p:nvSpPr>
        <p:spPr>
          <a:xfrm>
            <a:off x="6378577" y="3335936"/>
            <a:ext cx="652462" cy="58721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 Placeholder 7"/>
          <p:cNvSpPr>
            <a:spLocks noGrp="1"/>
          </p:cNvSpPr>
          <p:nvPr>
            <p:ph type="body" sz="quarter" idx="43" hasCustomPrompt="1"/>
          </p:nvPr>
        </p:nvSpPr>
        <p:spPr>
          <a:xfrm>
            <a:off x="6439433" y="337022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78" name="Text Placeholder 7"/>
          <p:cNvSpPr>
            <a:spLocks noGrp="1"/>
          </p:cNvSpPr>
          <p:nvPr>
            <p:ph type="body" sz="quarter" idx="44" hasCustomPrompt="1"/>
          </p:nvPr>
        </p:nvSpPr>
        <p:spPr>
          <a:xfrm>
            <a:off x="7132638" y="3728954"/>
            <a:ext cx="15494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9" name="Text Placeholder 2"/>
          <p:cNvSpPr>
            <a:spLocks noGrp="1"/>
          </p:cNvSpPr>
          <p:nvPr>
            <p:ph type="body" sz="quarter" idx="45" hasCustomPrompt="1"/>
          </p:nvPr>
        </p:nvSpPr>
        <p:spPr>
          <a:xfrm>
            <a:off x="6378580" y="4018044"/>
            <a:ext cx="23034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28" name="Text Placeholder 7"/>
          <p:cNvSpPr>
            <a:spLocks noGrp="1"/>
          </p:cNvSpPr>
          <p:nvPr>
            <p:ph type="body" sz="quarter" idx="55" hasCustomPrompt="1"/>
          </p:nvPr>
        </p:nvSpPr>
        <p:spPr>
          <a:xfrm>
            <a:off x="1206500"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1">
                    <a:lumMod val="60000"/>
                    <a:lumOff val="40000"/>
                  </a:schemeClr>
                </a:solidFill>
                <a:latin typeface="Lato Light"/>
                <a:cs typeface="Lato Light"/>
              </a:defRPr>
            </a:lvl1pPr>
          </a:lstStyle>
          <a:p>
            <a:pPr lvl="0"/>
            <a:r>
              <a:rPr lang="es-ES_tradnl" dirty="0" smtClean="0"/>
              <a:t>80%</a:t>
            </a:r>
          </a:p>
        </p:txBody>
      </p:sp>
      <p:sp>
        <p:nvSpPr>
          <p:cNvPr id="29" name="Text Placeholder 7"/>
          <p:cNvSpPr>
            <a:spLocks noGrp="1"/>
          </p:cNvSpPr>
          <p:nvPr>
            <p:ph type="body" sz="quarter" idx="56" hasCustomPrompt="1"/>
          </p:nvPr>
        </p:nvSpPr>
        <p:spPr>
          <a:xfrm>
            <a:off x="4165600"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2"/>
                </a:solidFill>
                <a:latin typeface="Lato Light"/>
                <a:cs typeface="Lato Light"/>
              </a:defRPr>
            </a:lvl1pPr>
          </a:lstStyle>
          <a:p>
            <a:pPr lvl="0"/>
            <a:r>
              <a:rPr lang="es-ES_tradnl" dirty="0" smtClean="0"/>
              <a:t>80%</a:t>
            </a:r>
          </a:p>
        </p:txBody>
      </p:sp>
      <p:sp>
        <p:nvSpPr>
          <p:cNvPr id="30" name="Text Placeholder 7"/>
          <p:cNvSpPr>
            <a:spLocks noGrp="1"/>
          </p:cNvSpPr>
          <p:nvPr>
            <p:ph type="body" sz="quarter" idx="57" hasCustomPrompt="1"/>
          </p:nvPr>
        </p:nvSpPr>
        <p:spPr>
          <a:xfrm>
            <a:off x="7132638" y="3339343"/>
            <a:ext cx="1549400"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3"/>
                </a:solidFill>
                <a:latin typeface="Lato Light"/>
                <a:cs typeface="Lato Light"/>
              </a:defRPr>
            </a:lvl1pPr>
          </a:lstStyle>
          <a:p>
            <a:pPr lvl="0"/>
            <a:r>
              <a:rPr lang="es-ES_tradnl" dirty="0" smtClean="0"/>
              <a:t>80%</a:t>
            </a:r>
          </a:p>
        </p:txBody>
      </p:sp>
      <p:grpSp>
        <p:nvGrpSpPr>
          <p:cNvPr id="34" name="Group 33"/>
          <p:cNvGrpSpPr/>
          <p:nvPr userDrawn="1"/>
        </p:nvGrpSpPr>
        <p:grpSpPr>
          <a:xfrm>
            <a:off x="75982" y="289155"/>
            <a:ext cx="287999" cy="256629"/>
            <a:chOff x="5270500" y="1460500"/>
            <a:chExt cx="1701800" cy="2705100"/>
          </a:xfrm>
        </p:grpSpPr>
        <p:sp>
          <p:nvSpPr>
            <p:cNvPr id="35" name="Rounded Rectangle 34"/>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3" name="Picture Placeholder 2"/>
          <p:cNvSpPr>
            <a:spLocks noGrp="1"/>
          </p:cNvSpPr>
          <p:nvPr>
            <p:ph type="pic" sz="quarter" idx="58"/>
          </p:nvPr>
        </p:nvSpPr>
        <p:spPr>
          <a:xfrm>
            <a:off x="3441175"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Picture Placeholder 2"/>
          <p:cNvSpPr>
            <a:spLocks noGrp="1"/>
          </p:cNvSpPr>
          <p:nvPr>
            <p:ph type="pic" sz="quarter" idx="59"/>
          </p:nvPr>
        </p:nvSpPr>
        <p:spPr>
          <a:xfrm>
            <a:off x="6378577" y="1111708"/>
            <a:ext cx="2242606" cy="1982015"/>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80784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nodePh="1">
                                  <p:stCondLst>
                                    <p:cond delay="0"/>
                                  </p:stCondLst>
                                  <p:endCondLst>
                                    <p:cond evt="begin" delay="0">
                                      <p:tn val="19"/>
                                    </p:cond>
                                  </p:end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900"/>
                                        <p:tgtEl>
                                          <p:spTgt spid="4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400" fill="hold"/>
                                        <p:tgtEl>
                                          <p:spTgt spid="3"/>
                                        </p:tgtEl>
                                        <p:attrNameLst>
                                          <p:attrName>ppt_w</p:attrName>
                                        </p:attrNameLst>
                                      </p:cBhvr>
                                      <p:tavLst>
                                        <p:tav tm="0">
                                          <p:val>
                                            <p:fltVal val="0"/>
                                          </p:val>
                                        </p:tav>
                                        <p:tav tm="100000">
                                          <p:val>
                                            <p:strVal val="#ppt_w"/>
                                          </p:val>
                                        </p:tav>
                                      </p:tavLst>
                                    </p:anim>
                                    <p:anim calcmode="lin" valueType="num">
                                      <p:cBhvr>
                                        <p:cTn id="26" dur="400" fill="hold"/>
                                        <p:tgtEl>
                                          <p:spTgt spid="3"/>
                                        </p:tgtEl>
                                        <p:attrNameLst>
                                          <p:attrName>ppt_h</p:attrName>
                                        </p:attrNameLst>
                                      </p:cBhvr>
                                      <p:tavLst>
                                        <p:tav tm="0">
                                          <p:val>
                                            <p:fltVal val="0"/>
                                          </p:val>
                                        </p:tav>
                                        <p:tav tm="100000">
                                          <p:val>
                                            <p:strVal val="#ppt_h"/>
                                          </p:val>
                                        </p:tav>
                                      </p:tavLst>
                                    </p:anim>
                                    <p:animEffect transition="in" filter="fade">
                                      <p:cBhvr>
                                        <p:cTn id="27" dur="400"/>
                                        <p:tgtEl>
                                          <p:spTgt spid="3"/>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p:cTn id="31"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2"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3" dur="300"/>
                                        <p:tgtEl>
                                          <p:spTgt spid="1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400"/>
                                        <p:tgtEl>
                                          <p:spTgt spid="28">
                                            <p:txEl>
                                              <p:pRg st="0" end="0"/>
                                            </p:txEl>
                                          </p:spTgt>
                                        </p:tgtEl>
                                      </p:cBhvr>
                                    </p:animEffect>
                                    <p:anim calcmode="lin" valueType="num">
                                      <p:cBhvr>
                                        <p:cTn id="37"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28">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fade">
                                      <p:cBhvr>
                                        <p:cTn id="41" dur="500"/>
                                        <p:tgtEl>
                                          <p:spTgt spid="26">
                                            <p:txEl>
                                              <p:pRg st="0" end="0"/>
                                            </p:txEl>
                                          </p:spTgt>
                                        </p:tgtEl>
                                      </p:cBhvr>
                                    </p:animEffect>
                                    <p:anim calcmode="lin" valueType="num">
                                      <p:cBhvr>
                                        <p:cTn id="4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500"/>
                                        <p:tgtEl>
                                          <p:spTgt spid="27">
                                            <p:txEl>
                                              <p:pRg st="0" end="0"/>
                                            </p:txEl>
                                          </p:spTgt>
                                        </p:tgtEl>
                                      </p:cBhvr>
                                    </p:animEffect>
                                  </p:childTnLst>
                                </p:cTn>
                              </p:par>
                            </p:childTnLst>
                          </p:cTn>
                        </p:par>
                        <p:par>
                          <p:cTn id="47" fill="hold">
                            <p:stCondLst>
                              <p:cond delay="2500"/>
                            </p:stCondLst>
                            <p:childTnLst>
                              <p:par>
                                <p:cTn id="48" presetID="22" presetClass="entr" presetSubtype="8" fill="hold" grpId="0" nodeType="afterEffect" nodePh="1">
                                  <p:stCondLst>
                                    <p:cond delay="0"/>
                                  </p:stCondLst>
                                  <p:endCondLst>
                                    <p:cond evt="begin" delay="0">
                                      <p:tn val="48"/>
                                    </p:cond>
                                  </p:end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900"/>
                                        <p:tgtEl>
                                          <p:spTgt spid="43"/>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400" fill="hold"/>
                                        <p:tgtEl>
                                          <p:spTgt spid="72"/>
                                        </p:tgtEl>
                                        <p:attrNameLst>
                                          <p:attrName>ppt_w</p:attrName>
                                        </p:attrNameLst>
                                      </p:cBhvr>
                                      <p:tavLst>
                                        <p:tav tm="0">
                                          <p:val>
                                            <p:fltVal val="0"/>
                                          </p:val>
                                        </p:tav>
                                        <p:tav tm="100000">
                                          <p:val>
                                            <p:strVal val="#ppt_w"/>
                                          </p:val>
                                        </p:tav>
                                      </p:tavLst>
                                    </p:anim>
                                    <p:anim calcmode="lin" valueType="num">
                                      <p:cBhvr>
                                        <p:cTn id="55" dur="400" fill="hold"/>
                                        <p:tgtEl>
                                          <p:spTgt spid="72"/>
                                        </p:tgtEl>
                                        <p:attrNameLst>
                                          <p:attrName>ppt_h</p:attrName>
                                        </p:attrNameLst>
                                      </p:cBhvr>
                                      <p:tavLst>
                                        <p:tav tm="0">
                                          <p:val>
                                            <p:fltVal val="0"/>
                                          </p:val>
                                        </p:tav>
                                        <p:tav tm="100000">
                                          <p:val>
                                            <p:strVal val="#ppt_h"/>
                                          </p:val>
                                        </p:tav>
                                      </p:tavLst>
                                    </p:anim>
                                    <p:animEffect transition="in" filter="fade">
                                      <p:cBhvr>
                                        <p:cTn id="56" dur="400"/>
                                        <p:tgtEl>
                                          <p:spTgt spid="72"/>
                                        </p:tgtEl>
                                      </p:cBhvr>
                                    </p:animEffect>
                                  </p:childTnLst>
                                </p:cTn>
                              </p:par>
                            </p:childTnLst>
                          </p:cTn>
                        </p:par>
                        <p:par>
                          <p:cTn id="57" fill="hold">
                            <p:stCondLst>
                              <p:cond delay="4000"/>
                            </p:stCondLst>
                            <p:childTnLst>
                              <p:par>
                                <p:cTn id="58" presetID="53" presetClass="entr" presetSubtype="16" fill="hold" grpId="0" nodeType="afterEffect">
                                  <p:stCondLst>
                                    <p:cond delay="0"/>
                                  </p:stCondLst>
                                  <p:childTnLst>
                                    <p:set>
                                      <p:cBhvr>
                                        <p:cTn id="59" dur="1" fill="hold">
                                          <p:stCondLst>
                                            <p:cond delay="0"/>
                                          </p:stCondLst>
                                        </p:cTn>
                                        <p:tgtEl>
                                          <p:spTgt spid="73">
                                            <p:txEl>
                                              <p:pRg st="0" end="0"/>
                                            </p:txEl>
                                          </p:spTgt>
                                        </p:tgtEl>
                                        <p:attrNameLst>
                                          <p:attrName>style.visibility</p:attrName>
                                        </p:attrNameLst>
                                      </p:cBhvr>
                                      <p:to>
                                        <p:strVal val="visible"/>
                                      </p:to>
                                    </p:set>
                                    <p:anim calcmode="lin" valueType="num">
                                      <p:cBhvr>
                                        <p:cTn id="60"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61"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62" dur="300"/>
                                        <p:tgtEl>
                                          <p:spTgt spid="73">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400"/>
                                        <p:tgtEl>
                                          <p:spTgt spid="29">
                                            <p:txEl>
                                              <p:pRg st="0" end="0"/>
                                            </p:txEl>
                                          </p:spTgt>
                                        </p:tgtEl>
                                      </p:cBhvr>
                                    </p:animEffect>
                                    <p:anim calcmode="lin" valueType="num">
                                      <p:cBhvr>
                                        <p:cTn id="66"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29">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74">
                                            <p:txEl>
                                              <p:pRg st="0" end="0"/>
                                            </p:txEl>
                                          </p:spTgt>
                                        </p:tgtEl>
                                        <p:attrNameLst>
                                          <p:attrName>style.visibility</p:attrName>
                                        </p:attrNameLst>
                                      </p:cBhvr>
                                      <p:to>
                                        <p:strVal val="visible"/>
                                      </p:to>
                                    </p:set>
                                    <p:animEffect transition="in" filter="fade">
                                      <p:cBhvr>
                                        <p:cTn id="70" dur="500"/>
                                        <p:tgtEl>
                                          <p:spTgt spid="74">
                                            <p:txEl>
                                              <p:pRg st="0" end="0"/>
                                            </p:txEl>
                                          </p:spTgt>
                                        </p:tgtEl>
                                      </p:cBhvr>
                                    </p:animEffect>
                                    <p:anim calcmode="lin" valueType="num">
                                      <p:cBhvr>
                                        <p:cTn id="71"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74">
                                            <p:txEl>
                                              <p:pRg st="0" end="0"/>
                                            </p:txEl>
                                          </p:spTgt>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800"/>
                                  </p:stCondLst>
                                  <p:childTnLst>
                                    <p:set>
                                      <p:cBhvr>
                                        <p:cTn id="74" dur="1" fill="hold">
                                          <p:stCondLst>
                                            <p:cond delay="0"/>
                                          </p:stCondLst>
                                        </p:cTn>
                                        <p:tgtEl>
                                          <p:spTgt spid="75">
                                            <p:txEl>
                                              <p:pRg st="0" end="0"/>
                                            </p:txEl>
                                          </p:spTgt>
                                        </p:tgtEl>
                                        <p:attrNameLst>
                                          <p:attrName>style.visibility</p:attrName>
                                        </p:attrNameLst>
                                      </p:cBhvr>
                                      <p:to>
                                        <p:strVal val="visible"/>
                                      </p:to>
                                    </p:set>
                                    <p:animEffect transition="in" filter="fade">
                                      <p:cBhvr>
                                        <p:cTn id="75" dur="500"/>
                                        <p:tgtEl>
                                          <p:spTgt spid="75">
                                            <p:txEl>
                                              <p:pRg st="0" end="0"/>
                                            </p:txEl>
                                          </p:spTgt>
                                        </p:tgtEl>
                                      </p:cBhvr>
                                    </p:animEffect>
                                  </p:childTnLst>
                                </p:cTn>
                              </p:par>
                            </p:childTnLst>
                          </p:cTn>
                        </p:par>
                        <p:par>
                          <p:cTn id="76" fill="hold">
                            <p:stCondLst>
                              <p:cond delay="4500"/>
                            </p:stCondLst>
                            <p:childTnLst>
                              <p:par>
                                <p:cTn id="77" presetID="22" presetClass="entr" presetSubtype="8" fill="hold" grpId="0" nodeType="afterEffect" nodePh="1">
                                  <p:stCondLst>
                                    <p:cond delay="0"/>
                                  </p:stCondLst>
                                  <p:endCondLst>
                                    <p:cond evt="begin" delay="0">
                                      <p:tn val="77"/>
                                    </p:cond>
                                  </p:end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900"/>
                                        <p:tgtEl>
                                          <p:spTgt spid="44"/>
                                        </p:tgtEl>
                                      </p:cBhvr>
                                    </p:animEffect>
                                  </p:childTnLst>
                                </p:cTn>
                              </p:par>
                            </p:childTnLst>
                          </p:cTn>
                        </p:par>
                        <p:par>
                          <p:cTn id="80" fill="hold">
                            <p:stCondLst>
                              <p:cond delay="5500"/>
                            </p:stCondLst>
                            <p:childTnLst>
                              <p:par>
                                <p:cTn id="81" presetID="53" presetClass="entr" presetSubtype="16" fill="hold" grpId="0" nodeType="afterEffect">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cBhvr>
                                        <p:cTn id="83" dur="400" fill="hold"/>
                                        <p:tgtEl>
                                          <p:spTgt spid="76"/>
                                        </p:tgtEl>
                                        <p:attrNameLst>
                                          <p:attrName>ppt_w</p:attrName>
                                        </p:attrNameLst>
                                      </p:cBhvr>
                                      <p:tavLst>
                                        <p:tav tm="0">
                                          <p:val>
                                            <p:fltVal val="0"/>
                                          </p:val>
                                        </p:tav>
                                        <p:tav tm="100000">
                                          <p:val>
                                            <p:strVal val="#ppt_w"/>
                                          </p:val>
                                        </p:tav>
                                      </p:tavLst>
                                    </p:anim>
                                    <p:anim calcmode="lin" valueType="num">
                                      <p:cBhvr>
                                        <p:cTn id="84" dur="400" fill="hold"/>
                                        <p:tgtEl>
                                          <p:spTgt spid="76"/>
                                        </p:tgtEl>
                                        <p:attrNameLst>
                                          <p:attrName>ppt_h</p:attrName>
                                        </p:attrNameLst>
                                      </p:cBhvr>
                                      <p:tavLst>
                                        <p:tav tm="0">
                                          <p:val>
                                            <p:fltVal val="0"/>
                                          </p:val>
                                        </p:tav>
                                        <p:tav tm="100000">
                                          <p:val>
                                            <p:strVal val="#ppt_h"/>
                                          </p:val>
                                        </p:tav>
                                      </p:tavLst>
                                    </p:anim>
                                    <p:animEffect transition="in" filter="fade">
                                      <p:cBhvr>
                                        <p:cTn id="85" dur="400"/>
                                        <p:tgtEl>
                                          <p:spTgt spid="76"/>
                                        </p:tgtEl>
                                      </p:cBhvr>
                                    </p:animEffect>
                                  </p:childTnLst>
                                </p:cTn>
                              </p:par>
                            </p:childTnLst>
                          </p:cTn>
                        </p:par>
                        <p:par>
                          <p:cTn id="86" fill="hold">
                            <p:stCondLst>
                              <p:cond delay="6000"/>
                            </p:stCondLst>
                            <p:childTnLst>
                              <p:par>
                                <p:cTn id="87" presetID="53" presetClass="entr" presetSubtype="16" fill="hold" grpId="0" nodeType="afterEffect">
                                  <p:stCondLst>
                                    <p:cond delay="0"/>
                                  </p:stCondLst>
                                  <p:childTnLst>
                                    <p:set>
                                      <p:cBhvr>
                                        <p:cTn id="88" dur="1" fill="hold">
                                          <p:stCondLst>
                                            <p:cond delay="0"/>
                                          </p:stCondLst>
                                        </p:cTn>
                                        <p:tgtEl>
                                          <p:spTgt spid="77">
                                            <p:txEl>
                                              <p:pRg st="0" end="0"/>
                                            </p:txEl>
                                          </p:spTgt>
                                        </p:tgtEl>
                                        <p:attrNameLst>
                                          <p:attrName>style.visibility</p:attrName>
                                        </p:attrNameLst>
                                      </p:cBhvr>
                                      <p:to>
                                        <p:strVal val="visible"/>
                                      </p:to>
                                    </p:set>
                                    <p:anim calcmode="lin" valueType="num">
                                      <p:cBhvr>
                                        <p:cTn id="89"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77">
                                            <p:txEl>
                                              <p:pRg st="0" end="0"/>
                                            </p:txEl>
                                          </p:spTgt>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30">
                                            <p:txEl>
                                              <p:pRg st="0" end="0"/>
                                            </p:txEl>
                                          </p:spTgt>
                                        </p:tgtEl>
                                        <p:attrNameLst>
                                          <p:attrName>style.visibility</p:attrName>
                                        </p:attrNameLst>
                                      </p:cBhvr>
                                      <p:to>
                                        <p:strVal val="visible"/>
                                      </p:to>
                                    </p:set>
                                    <p:animEffect transition="in" filter="fade">
                                      <p:cBhvr>
                                        <p:cTn id="94" dur="400"/>
                                        <p:tgtEl>
                                          <p:spTgt spid="30">
                                            <p:txEl>
                                              <p:pRg st="0" end="0"/>
                                            </p:txEl>
                                          </p:spTgt>
                                        </p:tgtEl>
                                      </p:cBhvr>
                                    </p:animEffect>
                                    <p:anim calcmode="lin" valueType="num">
                                      <p:cBhvr>
                                        <p:cTn id="95"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30">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78">
                                            <p:txEl>
                                              <p:pRg st="0" end="0"/>
                                            </p:txEl>
                                          </p:spTgt>
                                        </p:tgtEl>
                                        <p:attrNameLst>
                                          <p:attrName>style.visibility</p:attrName>
                                        </p:attrNameLst>
                                      </p:cBhvr>
                                      <p:to>
                                        <p:strVal val="visible"/>
                                      </p:to>
                                    </p:set>
                                    <p:animEffect transition="in" filter="fade">
                                      <p:cBhvr>
                                        <p:cTn id="99" dur="500"/>
                                        <p:tgtEl>
                                          <p:spTgt spid="78">
                                            <p:txEl>
                                              <p:pRg st="0" end="0"/>
                                            </p:txEl>
                                          </p:spTgt>
                                        </p:tgtEl>
                                      </p:cBhvr>
                                    </p:animEffect>
                                    <p:anim calcmode="lin" valueType="num">
                                      <p:cBhvr>
                                        <p:cTn id="100"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78">
                                            <p:txEl>
                                              <p:pRg st="0" end="0"/>
                                            </p:txEl>
                                          </p:spTgt>
                                        </p:tgtEl>
                                        <p:attrNameLst>
                                          <p:attrName>ppt_y</p:attrName>
                                        </p:attrNameLst>
                                      </p:cBhvr>
                                      <p:tavLst>
                                        <p:tav tm="0">
                                          <p:val>
                                            <p:strVal val="#ppt_y+.1"/>
                                          </p:val>
                                        </p:tav>
                                        <p:tav tm="100000">
                                          <p:val>
                                            <p:strVal val="#ppt_y"/>
                                          </p:val>
                                        </p:tav>
                                      </p:tavLst>
                                    </p:anim>
                                  </p:childTnLst>
                                </p:cTn>
                              </p:par>
                              <p:par>
                                <p:cTn id="102" presetID="10" presetClass="entr" presetSubtype="0" fill="hold" grpId="0" nodeType="withEffect">
                                  <p:stCondLst>
                                    <p:cond delay="800"/>
                                  </p:stCondLst>
                                  <p:childTnLst>
                                    <p:set>
                                      <p:cBhvr>
                                        <p:cTn id="103" dur="1" fill="hold">
                                          <p:stCondLst>
                                            <p:cond delay="0"/>
                                          </p:stCondLst>
                                        </p:cTn>
                                        <p:tgtEl>
                                          <p:spTgt spid="79">
                                            <p:txEl>
                                              <p:pRg st="0" end="0"/>
                                            </p:txEl>
                                          </p:spTgt>
                                        </p:tgtEl>
                                        <p:attrNameLst>
                                          <p:attrName>style.visibility</p:attrName>
                                        </p:attrNameLst>
                                      </p:cBhvr>
                                      <p:to>
                                        <p:strVal val="visible"/>
                                      </p:to>
                                    </p:set>
                                    <p:animEffect transition="in" filter="fade">
                                      <p:cBhvr>
                                        <p:cTn id="104"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72" grpId="0" animBg="1"/>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anim calcmode="lin" valueType="num">
                      <p:cBhvr>
                        <p:cTn dur="500" fill="hold"/>
                        <p:tgtEl>
                          <p:spTgt spid="74"/>
                        </p:tgtEl>
                        <p:attrNameLst>
                          <p:attrName>ppt_x</p:attrName>
                        </p:attrNameLst>
                      </p:cBhvr>
                      <p:tavLst>
                        <p:tav tm="0">
                          <p:val>
                            <p:strVal val="#ppt_x"/>
                          </p:val>
                        </p:tav>
                        <p:tav tm="100000">
                          <p:val>
                            <p:strVal val="#ppt_x"/>
                          </p:val>
                        </p:tav>
                      </p:tavLst>
                    </p:anim>
                    <p:anim calcmode="lin" valueType="num">
                      <p:cBhvr>
                        <p:cTn dur="5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animBg="1"/>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10" presetClass="entr" presetSubtype="0" fill="hold" nodeType="withEffect">
                  <p:stCondLst>
                    <p:cond delay="80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28" grpId="0" uiExpand="1"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43" grpId="0" uiExpand="1"/>
      <p:bldP spid="44" grpId="0" uiExpand="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355600" y="1286533"/>
            <a:ext cx="1460500"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452438"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19" hasCustomPrompt="1"/>
          </p:nvPr>
        </p:nvSpPr>
        <p:spPr>
          <a:xfrm>
            <a:off x="1354141" y="128653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16" hasCustomPrompt="1"/>
          </p:nvPr>
        </p:nvSpPr>
        <p:spPr>
          <a:xfrm>
            <a:off x="135413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28" name="Rounded Rectangle 27"/>
          <p:cNvSpPr/>
          <p:nvPr userDrawn="1"/>
        </p:nvSpPr>
        <p:spPr>
          <a:xfrm>
            <a:off x="8029578" y="1286533"/>
            <a:ext cx="1453091"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 Placeholder 7"/>
          <p:cNvSpPr>
            <a:spLocks noGrp="1"/>
          </p:cNvSpPr>
          <p:nvPr>
            <p:ph type="body" sz="quarter" idx="40" hasCustomPrompt="1"/>
          </p:nvPr>
        </p:nvSpPr>
        <p:spPr>
          <a:xfrm>
            <a:off x="8090432"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30" name="Text Placeholder 7"/>
          <p:cNvSpPr>
            <a:spLocks noGrp="1"/>
          </p:cNvSpPr>
          <p:nvPr>
            <p:ph type="body" sz="quarter" idx="41" hasCustomPrompt="1"/>
          </p:nvPr>
        </p:nvSpPr>
        <p:spPr>
          <a:xfrm>
            <a:off x="5688560" y="128653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1" name="Text Placeholder 2"/>
          <p:cNvSpPr>
            <a:spLocks noGrp="1"/>
          </p:cNvSpPr>
          <p:nvPr>
            <p:ph type="body" sz="quarter" idx="42" hasCustomPrompt="1"/>
          </p:nvPr>
        </p:nvSpPr>
        <p:spPr>
          <a:xfrm>
            <a:off x="468947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32" name="Rounded Rectangle 31"/>
          <p:cNvSpPr/>
          <p:nvPr userDrawn="1"/>
        </p:nvSpPr>
        <p:spPr>
          <a:xfrm>
            <a:off x="-355600" y="2395243"/>
            <a:ext cx="1460500" cy="58721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452438"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34" name="Text Placeholder 7"/>
          <p:cNvSpPr>
            <a:spLocks noGrp="1"/>
          </p:cNvSpPr>
          <p:nvPr>
            <p:ph type="body" sz="quarter" idx="44" hasCustomPrompt="1"/>
          </p:nvPr>
        </p:nvSpPr>
        <p:spPr>
          <a:xfrm>
            <a:off x="1354141" y="239524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2"/>
          <p:cNvSpPr>
            <a:spLocks noGrp="1"/>
          </p:cNvSpPr>
          <p:nvPr>
            <p:ph type="body" sz="quarter" idx="45" hasCustomPrompt="1"/>
          </p:nvPr>
        </p:nvSpPr>
        <p:spPr>
          <a:xfrm>
            <a:off x="135413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36" name="Rounded Rectangle 35"/>
          <p:cNvSpPr/>
          <p:nvPr userDrawn="1"/>
        </p:nvSpPr>
        <p:spPr>
          <a:xfrm>
            <a:off x="8029578" y="2395243"/>
            <a:ext cx="1453091"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 Placeholder 7"/>
          <p:cNvSpPr>
            <a:spLocks noGrp="1"/>
          </p:cNvSpPr>
          <p:nvPr>
            <p:ph type="body" sz="quarter" idx="46" hasCustomPrompt="1"/>
          </p:nvPr>
        </p:nvSpPr>
        <p:spPr>
          <a:xfrm>
            <a:off x="8090432"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38" name="Text Placeholder 7"/>
          <p:cNvSpPr>
            <a:spLocks noGrp="1"/>
          </p:cNvSpPr>
          <p:nvPr>
            <p:ph type="body" sz="quarter" idx="47" hasCustomPrompt="1"/>
          </p:nvPr>
        </p:nvSpPr>
        <p:spPr>
          <a:xfrm>
            <a:off x="5688560" y="239524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9" name="Text Placeholder 2"/>
          <p:cNvSpPr>
            <a:spLocks noGrp="1"/>
          </p:cNvSpPr>
          <p:nvPr>
            <p:ph type="body" sz="quarter" idx="48" hasCustomPrompt="1"/>
          </p:nvPr>
        </p:nvSpPr>
        <p:spPr>
          <a:xfrm>
            <a:off x="468947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40" name="Rounded Rectangle 39"/>
          <p:cNvSpPr/>
          <p:nvPr userDrawn="1"/>
        </p:nvSpPr>
        <p:spPr>
          <a:xfrm>
            <a:off x="-355600" y="3503953"/>
            <a:ext cx="1460500" cy="587216"/>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452438"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42" name="Text Placeholder 7"/>
          <p:cNvSpPr>
            <a:spLocks noGrp="1"/>
          </p:cNvSpPr>
          <p:nvPr>
            <p:ph type="body" sz="quarter" idx="50" hasCustomPrompt="1"/>
          </p:nvPr>
        </p:nvSpPr>
        <p:spPr>
          <a:xfrm>
            <a:off x="1354141" y="3503953"/>
            <a:ext cx="2083329"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3" name="Text Placeholder 2"/>
          <p:cNvSpPr>
            <a:spLocks noGrp="1"/>
          </p:cNvSpPr>
          <p:nvPr>
            <p:ph type="body" sz="quarter" idx="51" hasCustomPrompt="1"/>
          </p:nvPr>
        </p:nvSpPr>
        <p:spPr>
          <a:xfrm>
            <a:off x="135413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44" name="Rounded Rectangle 43"/>
          <p:cNvSpPr/>
          <p:nvPr userDrawn="1"/>
        </p:nvSpPr>
        <p:spPr>
          <a:xfrm>
            <a:off x="8029578" y="3503953"/>
            <a:ext cx="1453091" cy="58721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 Placeholder 7"/>
          <p:cNvSpPr>
            <a:spLocks noGrp="1"/>
          </p:cNvSpPr>
          <p:nvPr>
            <p:ph type="body" sz="quarter" idx="52" hasCustomPrompt="1"/>
          </p:nvPr>
        </p:nvSpPr>
        <p:spPr>
          <a:xfrm>
            <a:off x="8090432"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46" name="Text Placeholder 7"/>
          <p:cNvSpPr>
            <a:spLocks noGrp="1"/>
          </p:cNvSpPr>
          <p:nvPr>
            <p:ph type="body" sz="quarter" idx="53" hasCustomPrompt="1"/>
          </p:nvPr>
        </p:nvSpPr>
        <p:spPr>
          <a:xfrm>
            <a:off x="5688560" y="3503953"/>
            <a:ext cx="2083329" cy="171338"/>
          </a:xfrm>
          <a:prstGeom prst="rect">
            <a:avLst/>
          </a:prstGeom>
        </p:spPr>
        <p:txBody>
          <a:bodyPr vert="horz" lIns="0" tIns="40504" rIns="0" bIns="40504" anchor="ctr"/>
          <a:lstStyle>
            <a:lvl1pPr marL="0" indent="0" algn="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7" name="Text Placeholder 2"/>
          <p:cNvSpPr>
            <a:spLocks noGrp="1"/>
          </p:cNvSpPr>
          <p:nvPr>
            <p:ph type="body" sz="quarter" idx="54" hasCustomPrompt="1"/>
          </p:nvPr>
        </p:nvSpPr>
        <p:spPr>
          <a:xfrm>
            <a:off x="468947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grpSp>
        <p:nvGrpSpPr>
          <p:cNvPr id="48" name="Group 47"/>
          <p:cNvGrpSpPr/>
          <p:nvPr userDrawn="1"/>
        </p:nvGrpSpPr>
        <p:grpSpPr>
          <a:xfrm>
            <a:off x="75982" y="289155"/>
            <a:ext cx="287999" cy="256629"/>
            <a:chOff x="5270500" y="1460500"/>
            <a:chExt cx="1701800" cy="2705100"/>
          </a:xfrm>
        </p:grpSpPr>
        <p:sp>
          <p:nvSpPr>
            <p:cNvPr id="49" name="Rounded Rectangle 4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0" name="Rounded Rectangle 4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1" name="Rounded Rectangle 5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84753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400" fill="hold"/>
                                        <p:tgtEl>
                                          <p:spTgt spid="28"/>
                                        </p:tgtEl>
                                        <p:attrNameLst>
                                          <p:attrName>ppt_w</p:attrName>
                                        </p:attrNameLst>
                                      </p:cBhvr>
                                      <p:tavLst>
                                        <p:tav tm="0">
                                          <p:val>
                                            <p:fltVal val="0"/>
                                          </p:val>
                                        </p:tav>
                                        <p:tav tm="100000">
                                          <p:val>
                                            <p:strVal val="#ppt_w"/>
                                          </p:val>
                                        </p:tav>
                                      </p:tavLst>
                                    </p:anim>
                                    <p:anim calcmode="lin" valueType="num">
                                      <p:cBhvr>
                                        <p:cTn id="42" dur="400" fill="hold"/>
                                        <p:tgtEl>
                                          <p:spTgt spid="28"/>
                                        </p:tgtEl>
                                        <p:attrNameLst>
                                          <p:attrName>ppt_h</p:attrName>
                                        </p:attrNameLst>
                                      </p:cBhvr>
                                      <p:tavLst>
                                        <p:tav tm="0">
                                          <p:val>
                                            <p:fltVal val="0"/>
                                          </p:val>
                                        </p:tav>
                                        <p:tav tm="100000">
                                          <p:val>
                                            <p:strVal val="#ppt_h"/>
                                          </p:val>
                                        </p:tav>
                                      </p:tavLst>
                                    </p:anim>
                                    <p:animEffect transition="in" filter="fade">
                                      <p:cBhvr>
                                        <p:cTn id="43" dur="400"/>
                                        <p:tgtEl>
                                          <p:spTgt spid="28"/>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p:cTn id="47"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29">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fade">
                                      <p:cBhvr>
                                        <p:cTn id="52" dur="500"/>
                                        <p:tgtEl>
                                          <p:spTgt spid="30">
                                            <p:txEl>
                                              <p:pRg st="0" end="0"/>
                                            </p:txEl>
                                          </p:spTgt>
                                        </p:tgtEl>
                                      </p:cBhvr>
                                    </p:animEffect>
                                    <p:anim calcmode="lin" valueType="num">
                                      <p:cBhvr>
                                        <p:cTn id="5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0">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400" fill="hold"/>
                                        <p:tgtEl>
                                          <p:spTgt spid="32"/>
                                        </p:tgtEl>
                                        <p:attrNameLst>
                                          <p:attrName>ppt_w</p:attrName>
                                        </p:attrNameLst>
                                      </p:cBhvr>
                                      <p:tavLst>
                                        <p:tav tm="0">
                                          <p:val>
                                            <p:fltVal val="0"/>
                                          </p:val>
                                        </p:tav>
                                        <p:tav tm="100000">
                                          <p:val>
                                            <p:strVal val="#ppt_w"/>
                                          </p:val>
                                        </p:tav>
                                      </p:tavLst>
                                    </p:anim>
                                    <p:anim calcmode="lin" valueType="num">
                                      <p:cBhvr>
                                        <p:cTn id="62" dur="400" fill="hold"/>
                                        <p:tgtEl>
                                          <p:spTgt spid="32"/>
                                        </p:tgtEl>
                                        <p:attrNameLst>
                                          <p:attrName>ppt_h</p:attrName>
                                        </p:attrNameLst>
                                      </p:cBhvr>
                                      <p:tavLst>
                                        <p:tav tm="0">
                                          <p:val>
                                            <p:fltVal val="0"/>
                                          </p:val>
                                        </p:tav>
                                        <p:tav tm="100000">
                                          <p:val>
                                            <p:strVal val="#ppt_h"/>
                                          </p:val>
                                        </p:tav>
                                      </p:tavLst>
                                    </p:anim>
                                    <p:animEffect transition="in" filter="fade">
                                      <p:cBhvr>
                                        <p:cTn id="63" dur="400"/>
                                        <p:tgtEl>
                                          <p:spTgt spid="32"/>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p:cTn id="6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33">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4">
                                            <p:txEl>
                                              <p:pRg st="0" end="0"/>
                                            </p:txEl>
                                          </p:spTgt>
                                        </p:tgtEl>
                                        <p:attrNameLst>
                                          <p:attrName>style.visibility</p:attrName>
                                        </p:attrNameLst>
                                      </p:cBhvr>
                                      <p:to>
                                        <p:strVal val="visible"/>
                                      </p:to>
                                    </p:set>
                                    <p:animEffect transition="in" filter="fade">
                                      <p:cBhvr>
                                        <p:cTn id="72" dur="500"/>
                                        <p:tgtEl>
                                          <p:spTgt spid="34">
                                            <p:txEl>
                                              <p:pRg st="0" end="0"/>
                                            </p:txEl>
                                          </p:spTgt>
                                        </p:tgtEl>
                                      </p:cBhvr>
                                    </p:animEffect>
                                    <p:anim calcmode="lin" valueType="num">
                                      <p:cBhvr>
                                        <p:cTn id="7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35">
                                            <p:txEl>
                                              <p:pRg st="0" end="0"/>
                                            </p:txEl>
                                          </p:spTgt>
                                        </p:tgtEl>
                                        <p:attrNameLst>
                                          <p:attrName>style.visibility</p:attrName>
                                        </p:attrNameLst>
                                      </p:cBhvr>
                                      <p:to>
                                        <p:strVal val="visible"/>
                                      </p:to>
                                    </p:set>
                                    <p:animEffect transition="in" filter="fade">
                                      <p:cBhvr>
                                        <p:cTn id="77" dur="500"/>
                                        <p:tgtEl>
                                          <p:spTgt spid="35">
                                            <p:txEl>
                                              <p:pRg st="0" end="0"/>
                                            </p:txEl>
                                          </p:spTgt>
                                        </p:tgtEl>
                                      </p:cBhvr>
                                    </p:animEffect>
                                  </p:childTnLst>
                                </p:cTn>
                              </p:par>
                            </p:childTnLst>
                          </p:cTn>
                        </p:par>
                        <p:par>
                          <p:cTn id="78" fill="hold">
                            <p:stCondLst>
                              <p:cond delay="3500"/>
                            </p:stCondLst>
                            <p:childTnLst>
                              <p:par>
                                <p:cTn id="79" presetID="53" presetClass="entr" presetSubtype="16" fill="hold" grpId="0" nodeType="after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400" fill="hold"/>
                                        <p:tgtEl>
                                          <p:spTgt spid="36"/>
                                        </p:tgtEl>
                                        <p:attrNameLst>
                                          <p:attrName>ppt_w</p:attrName>
                                        </p:attrNameLst>
                                      </p:cBhvr>
                                      <p:tavLst>
                                        <p:tav tm="0">
                                          <p:val>
                                            <p:fltVal val="0"/>
                                          </p:val>
                                        </p:tav>
                                        <p:tav tm="100000">
                                          <p:val>
                                            <p:strVal val="#ppt_w"/>
                                          </p:val>
                                        </p:tav>
                                      </p:tavLst>
                                    </p:anim>
                                    <p:anim calcmode="lin" valueType="num">
                                      <p:cBhvr>
                                        <p:cTn id="82" dur="400" fill="hold"/>
                                        <p:tgtEl>
                                          <p:spTgt spid="36"/>
                                        </p:tgtEl>
                                        <p:attrNameLst>
                                          <p:attrName>ppt_h</p:attrName>
                                        </p:attrNameLst>
                                      </p:cBhvr>
                                      <p:tavLst>
                                        <p:tav tm="0">
                                          <p:val>
                                            <p:fltVal val="0"/>
                                          </p:val>
                                        </p:tav>
                                        <p:tav tm="100000">
                                          <p:val>
                                            <p:strVal val="#ppt_h"/>
                                          </p:val>
                                        </p:tav>
                                      </p:tavLst>
                                    </p:anim>
                                    <p:animEffect transition="in" filter="fade">
                                      <p:cBhvr>
                                        <p:cTn id="83" dur="400"/>
                                        <p:tgtEl>
                                          <p:spTgt spid="36"/>
                                        </p:tgtEl>
                                      </p:cBhvr>
                                    </p:animEffect>
                                  </p:childTnLst>
                                </p:cTn>
                              </p:par>
                            </p:childTnLst>
                          </p:cTn>
                        </p:par>
                        <p:par>
                          <p:cTn id="84" fill="hold">
                            <p:stCondLst>
                              <p:cond delay="4000"/>
                            </p:stCondLst>
                            <p:childTnLst>
                              <p:par>
                                <p:cTn id="85" presetID="53" presetClass="entr" presetSubtype="16" fill="hold" grpId="0" nodeType="afterEffect">
                                  <p:stCondLst>
                                    <p:cond delay="0"/>
                                  </p:stCondLst>
                                  <p:childTnLst>
                                    <p:set>
                                      <p:cBhvr>
                                        <p:cTn id="86" dur="1" fill="hold">
                                          <p:stCondLst>
                                            <p:cond delay="0"/>
                                          </p:stCondLst>
                                        </p:cTn>
                                        <p:tgtEl>
                                          <p:spTgt spid="37">
                                            <p:txEl>
                                              <p:pRg st="0" end="0"/>
                                            </p:txEl>
                                          </p:spTgt>
                                        </p:tgtEl>
                                        <p:attrNameLst>
                                          <p:attrName>style.visibility</p:attrName>
                                        </p:attrNameLst>
                                      </p:cBhvr>
                                      <p:to>
                                        <p:strVal val="visible"/>
                                      </p:to>
                                    </p:set>
                                    <p:anim calcmode="lin" valueType="num">
                                      <p:cBhvr>
                                        <p:cTn id="87"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37">
                                            <p:txEl>
                                              <p:pRg st="0" end="0"/>
                                            </p:txEl>
                                          </p:spTgt>
                                        </p:tgtEl>
                                      </p:cBhvr>
                                    </p:animEffect>
                                  </p:childTnLst>
                                </p:cTn>
                              </p:par>
                              <p:par>
                                <p:cTn id="90" presetID="42" presetClass="entr" presetSubtype="0" fill="hold" grpId="0" nodeType="withEffect">
                                  <p:stCondLst>
                                    <p:cond delay="200"/>
                                  </p:stCondLst>
                                  <p:childTnLst>
                                    <p:set>
                                      <p:cBhvr>
                                        <p:cTn id="91" dur="1" fill="hold">
                                          <p:stCondLst>
                                            <p:cond delay="0"/>
                                          </p:stCondLst>
                                        </p:cTn>
                                        <p:tgtEl>
                                          <p:spTgt spid="38">
                                            <p:txEl>
                                              <p:pRg st="0" end="0"/>
                                            </p:txEl>
                                          </p:spTgt>
                                        </p:tgtEl>
                                        <p:attrNameLst>
                                          <p:attrName>style.visibility</p:attrName>
                                        </p:attrNameLst>
                                      </p:cBhvr>
                                      <p:to>
                                        <p:strVal val="visible"/>
                                      </p:to>
                                    </p:set>
                                    <p:animEffect transition="in" filter="fade">
                                      <p:cBhvr>
                                        <p:cTn id="92" dur="500"/>
                                        <p:tgtEl>
                                          <p:spTgt spid="38">
                                            <p:txEl>
                                              <p:pRg st="0" end="0"/>
                                            </p:txEl>
                                          </p:spTgt>
                                        </p:tgtEl>
                                      </p:cBhvr>
                                    </p:animEffect>
                                    <p:anim calcmode="lin" valueType="num">
                                      <p:cBhvr>
                                        <p:cTn id="9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94" dur="500" fill="hold"/>
                                        <p:tgtEl>
                                          <p:spTgt spid="38">
                                            <p:txEl>
                                              <p:pRg st="0" end="0"/>
                                            </p:txEl>
                                          </p:spTgt>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800"/>
                                  </p:stCondLst>
                                  <p:childTnLst>
                                    <p:set>
                                      <p:cBhvr>
                                        <p:cTn id="96" dur="1" fill="hold">
                                          <p:stCondLst>
                                            <p:cond delay="0"/>
                                          </p:stCondLst>
                                        </p:cTn>
                                        <p:tgtEl>
                                          <p:spTgt spid="39">
                                            <p:txEl>
                                              <p:pRg st="0" end="0"/>
                                            </p:txEl>
                                          </p:spTgt>
                                        </p:tgtEl>
                                        <p:attrNameLst>
                                          <p:attrName>style.visibility</p:attrName>
                                        </p:attrNameLst>
                                      </p:cBhvr>
                                      <p:to>
                                        <p:strVal val="visible"/>
                                      </p:to>
                                    </p:set>
                                    <p:animEffect transition="in" filter="fade">
                                      <p:cBhvr>
                                        <p:cTn id="97" dur="500"/>
                                        <p:tgtEl>
                                          <p:spTgt spid="39">
                                            <p:txEl>
                                              <p:pRg st="0" end="0"/>
                                            </p:txEl>
                                          </p:spTgt>
                                        </p:tgtEl>
                                      </p:cBhvr>
                                    </p:animEffect>
                                  </p:childTnLst>
                                </p:cTn>
                              </p:par>
                            </p:childTnLst>
                          </p:cTn>
                        </p:par>
                        <p:par>
                          <p:cTn id="98" fill="hold">
                            <p:stCondLst>
                              <p:cond delay="4500"/>
                            </p:stCondLst>
                            <p:childTnLst>
                              <p:par>
                                <p:cTn id="99" presetID="53" presetClass="entr" presetSubtype="16"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400" fill="hold"/>
                                        <p:tgtEl>
                                          <p:spTgt spid="40"/>
                                        </p:tgtEl>
                                        <p:attrNameLst>
                                          <p:attrName>ppt_w</p:attrName>
                                        </p:attrNameLst>
                                      </p:cBhvr>
                                      <p:tavLst>
                                        <p:tav tm="0">
                                          <p:val>
                                            <p:fltVal val="0"/>
                                          </p:val>
                                        </p:tav>
                                        <p:tav tm="100000">
                                          <p:val>
                                            <p:strVal val="#ppt_w"/>
                                          </p:val>
                                        </p:tav>
                                      </p:tavLst>
                                    </p:anim>
                                    <p:anim calcmode="lin" valueType="num">
                                      <p:cBhvr>
                                        <p:cTn id="102" dur="400" fill="hold"/>
                                        <p:tgtEl>
                                          <p:spTgt spid="40"/>
                                        </p:tgtEl>
                                        <p:attrNameLst>
                                          <p:attrName>ppt_h</p:attrName>
                                        </p:attrNameLst>
                                      </p:cBhvr>
                                      <p:tavLst>
                                        <p:tav tm="0">
                                          <p:val>
                                            <p:fltVal val="0"/>
                                          </p:val>
                                        </p:tav>
                                        <p:tav tm="100000">
                                          <p:val>
                                            <p:strVal val="#ppt_h"/>
                                          </p:val>
                                        </p:tav>
                                      </p:tavLst>
                                    </p:anim>
                                    <p:animEffect transition="in" filter="fade">
                                      <p:cBhvr>
                                        <p:cTn id="103" dur="400"/>
                                        <p:tgtEl>
                                          <p:spTgt spid="40"/>
                                        </p:tgtEl>
                                      </p:cBhvr>
                                    </p:animEffect>
                                  </p:childTnLst>
                                </p:cTn>
                              </p:par>
                            </p:childTnLst>
                          </p:cTn>
                        </p:par>
                        <p:par>
                          <p:cTn id="104" fill="hold">
                            <p:stCondLst>
                              <p:cond delay="5000"/>
                            </p:stCondLst>
                            <p:childTnLst>
                              <p:par>
                                <p:cTn id="105" presetID="53" presetClass="entr" presetSubtype="16" fill="hold" grpId="0" nodeType="afterEffect">
                                  <p:stCondLst>
                                    <p:cond delay="0"/>
                                  </p:stCondLst>
                                  <p:childTnLst>
                                    <p:set>
                                      <p:cBhvr>
                                        <p:cTn id="106" dur="1" fill="hold">
                                          <p:stCondLst>
                                            <p:cond delay="0"/>
                                          </p:stCondLst>
                                        </p:cTn>
                                        <p:tgtEl>
                                          <p:spTgt spid="41">
                                            <p:txEl>
                                              <p:pRg st="0" end="0"/>
                                            </p:txEl>
                                          </p:spTgt>
                                        </p:tgtEl>
                                        <p:attrNameLst>
                                          <p:attrName>style.visibility</p:attrName>
                                        </p:attrNameLst>
                                      </p:cBhvr>
                                      <p:to>
                                        <p:strVal val="visible"/>
                                      </p:to>
                                    </p:set>
                                    <p:anim calcmode="lin" valueType="num">
                                      <p:cBhvr>
                                        <p:cTn id="10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41">
                                            <p:txEl>
                                              <p:pRg st="0" end="0"/>
                                            </p:txEl>
                                          </p:spTgt>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42">
                                            <p:txEl>
                                              <p:pRg st="0" end="0"/>
                                            </p:txEl>
                                          </p:spTgt>
                                        </p:tgtEl>
                                        <p:attrNameLst>
                                          <p:attrName>style.visibility</p:attrName>
                                        </p:attrNameLst>
                                      </p:cBhvr>
                                      <p:to>
                                        <p:strVal val="visible"/>
                                      </p:to>
                                    </p:set>
                                    <p:animEffect transition="in" filter="fade">
                                      <p:cBhvr>
                                        <p:cTn id="112" dur="500"/>
                                        <p:tgtEl>
                                          <p:spTgt spid="42">
                                            <p:txEl>
                                              <p:pRg st="0" end="0"/>
                                            </p:txEl>
                                          </p:spTgt>
                                        </p:tgtEl>
                                      </p:cBhvr>
                                    </p:animEffect>
                                    <p:anim calcmode="lin" valueType="num">
                                      <p:cBhvr>
                                        <p:cTn id="11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43">
                                            <p:txEl>
                                              <p:pRg st="0" end="0"/>
                                            </p:txEl>
                                          </p:spTgt>
                                        </p:tgtEl>
                                        <p:attrNameLst>
                                          <p:attrName>style.visibility</p:attrName>
                                        </p:attrNameLst>
                                      </p:cBhvr>
                                      <p:to>
                                        <p:strVal val="visible"/>
                                      </p:to>
                                    </p:set>
                                    <p:animEffect transition="in" filter="fade">
                                      <p:cBhvr>
                                        <p:cTn id="117" dur="500"/>
                                        <p:tgtEl>
                                          <p:spTgt spid="43">
                                            <p:txEl>
                                              <p:pRg st="0" end="0"/>
                                            </p:txEl>
                                          </p:spTgt>
                                        </p:tgtEl>
                                      </p:cBhvr>
                                    </p:animEffect>
                                  </p:childTnLst>
                                </p:cTn>
                              </p:par>
                            </p:childTnLst>
                          </p:cTn>
                        </p:par>
                        <p:par>
                          <p:cTn id="118" fill="hold">
                            <p:stCondLst>
                              <p:cond delay="5500"/>
                            </p:stCondLst>
                            <p:childTnLst>
                              <p:par>
                                <p:cTn id="119" presetID="53" presetClass="entr" presetSubtype="16"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400" fill="hold"/>
                                        <p:tgtEl>
                                          <p:spTgt spid="44"/>
                                        </p:tgtEl>
                                        <p:attrNameLst>
                                          <p:attrName>ppt_w</p:attrName>
                                        </p:attrNameLst>
                                      </p:cBhvr>
                                      <p:tavLst>
                                        <p:tav tm="0">
                                          <p:val>
                                            <p:fltVal val="0"/>
                                          </p:val>
                                        </p:tav>
                                        <p:tav tm="100000">
                                          <p:val>
                                            <p:strVal val="#ppt_w"/>
                                          </p:val>
                                        </p:tav>
                                      </p:tavLst>
                                    </p:anim>
                                    <p:anim calcmode="lin" valueType="num">
                                      <p:cBhvr>
                                        <p:cTn id="122" dur="400" fill="hold"/>
                                        <p:tgtEl>
                                          <p:spTgt spid="44"/>
                                        </p:tgtEl>
                                        <p:attrNameLst>
                                          <p:attrName>ppt_h</p:attrName>
                                        </p:attrNameLst>
                                      </p:cBhvr>
                                      <p:tavLst>
                                        <p:tav tm="0">
                                          <p:val>
                                            <p:fltVal val="0"/>
                                          </p:val>
                                        </p:tav>
                                        <p:tav tm="100000">
                                          <p:val>
                                            <p:strVal val="#ppt_h"/>
                                          </p:val>
                                        </p:tav>
                                      </p:tavLst>
                                    </p:anim>
                                    <p:animEffect transition="in" filter="fade">
                                      <p:cBhvr>
                                        <p:cTn id="123" dur="400"/>
                                        <p:tgtEl>
                                          <p:spTgt spid="44"/>
                                        </p:tgtEl>
                                      </p:cBhvr>
                                    </p:animEffect>
                                  </p:childTnLst>
                                </p:cTn>
                              </p:par>
                            </p:childTnLst>
                          </p:cTn>
                        </p:par>
                        <p:par>
                          <p:cTn id="124" fill="hold">
                            <p:stCondLst>
                              <p:cond delay="6000"/>
                            </p:stCondLst>
                            <p:childTnLst>
                              <p:par>
                                <p:cTn id="125" presetID="53" presetClass="entr" presetSubtype="16" fill="hold" grpId="0" nodeType="afterEffect">
                                  <p:stCondLst>
                                    <p:cond delay="0"/>
                                  </p:stCondLst>
                                  <p:childTnLst>
                                    <p:set>
                                      <p:cBhvr>
                                        <p:cTn id="126" dur="1" fill="hold">
                                          <p:stCondLst>
                                            <p:cond delay="0"/>
                                          </p:stCondLst>
                                        </p:cTn>
                                        <p:tgtEl>
                                          <p:spTgt spid="45">
                                            <p:txEl>
                                              <p:pRg st="0" end="0"/>
                                            </p:txEl>
                                          </p:spTgt>
                                        </p:tgtEl>
                                        <p:attrNameLst>
                                          <p:attrName>style.visibility</p:attrName>
                                        </p:attrNameLst>
                                      </p:cBhvr>
                                      <p:to>
                                        <p:strVal val="visible"/>
                                      </p:to>
                                    </p:set>
                                    <p:anim calcmode="lin" valueType="num">
                                      <p:cBhvr>
                                        <p:cTn id="127"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28"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29" dur="300"/>
                                        <p:tgtEl>
                                          <p:spTgt spid="45">
                                            <p:txEl>
                                              <p:pRg st="0" end="0"/>
                                            </p:txEl>
                                          </p:spTgt>
                                        </p:tgtEl>
                                      </p:cBhvr>
                                    </p:animEffect>
                                  </p:childTnLst>
                                </p:cTn>
                              </p:par>
                              <p:par>
                                <p:cTn id="130" presetID="42" presetClass="entr" presetSubtype="0" fill="hold" grpId="0" nodeType="withEffect">
                                  <p:stCondLst>
                                    <p:cond delay="200"/>
                                  </p:stCondLst>
                                  <p:childTnLst>
                                    <p:set>
                                      <p:cBhvr>
                                        <p:cTn id="131" dur="1" fill="hold">
                                          <p:stCondLst>
                                            <p:cond delay="0"/>
                                          </p:stCondLst>
                                        </p:cTn>
                                        <p:tgtEl>
                                          <p:spTgt spid="46">
                                            <p:txEl>
                                              <p:pRg st="0" end="0"/>
                                            </p:txEl>
                                          </p:spTgt>
                                        </p:tgtEl>
                                        <p:attrNameLst>
                                          <p:attrName>style.visibility</p:attrName>
                                        </p:attrNameLst>
                                      </p:cBhvr>
                                      <p:to>
                                        <p:strVal val="visible"/>
                                      </p:to>
                                    </p:set>
                                    <p:animEffect transition="in" filter="fade">
                                      <p:cBhvr>
                                        <p:cTn id="132" dur="500"/>
                                        <p:tgtEl>
                                          <p:spTgt spid="46">
                                            <p:txEl>
                                              <p:pRg st="0" end="0"/>
                                            </p:txEl>
                                          </p:spTgt>
                                        </p:tgtEl>
                                      </p:cBhvr>
                                    </p:animEffect>
                                    <p:anim calcmode="lin" valueType="num">
                                      <p:cBhvr>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34" dur="500" fill="hold"/>
                                        <p:tgtEl>
                                          <p:spTgt spid="46">
                                            <p:txEl>
                                              <p:pRg st="0" end="0"/>
                                            </p:txEl>
                                          </p:spTgt>
                                        </p:tgtEl>
                                        <p:attrNameLst>
                                          <p:attrName>ppt_y</p:attrName>
                                        </p:attrNameLst>
                                      </p:cBhvr>
                                      <p:tavLst>
                                        <p:tav tm="0">
                                          <p:val>
                                            <p:strVal val="#ppt_y+.1"/>
                                          </p:val>
                                        </p:tav>
                                        <p:tav tm="100000">
                                          <p:val>
                                            <p:strVal val="#ppt_y"/>
                                          </p:val>
                                        </p:tav>
                                      </p:tavLst>
                                    </p:anim>
                                  </p:childTnLst>
                                </p:cTn>
                              </p:par>
                              <p:par>
                                <p:cTn id="135" presetID="10" presetClass="entr" presetSubtype="0" fill="hold" grpId="0" nodeType="withEffect">
                                  <p:stCondLst>
                                    <p:cond delay="800"/>
                                  </p:stCondLst>
                                  <p:childTnLst>
                                    <p:set>
                                      <p:cBhvr>
                                        <p:cTn id="136" dur="1" fill="hold">
                                          <p:stCondLst>
                                            <p:cond delay="0"/>
                                          </p:stCondLst>
                                        </p:cTn>
                                        <p:tgtEl>
                                          <p:spTgt spid="47">
                                            <p:txEl>
                                              <p:pRg st="0" end="0"/>
                                            </p:txEl>
                                          </p:spTgt>
                                        </p:tgtEl>
                                        <p:attrNameLst>
                                          <p:attrName>style.visibility</p:attrName>
                                        </p:attrNameLst>
                                      </p:cBhvr>
                                      <p:to>
                                        <p:strVal val="visible"/>
                                      </p:to>
                                    </p:set>
                                    <p:animEffect transition="in" filter="fade">
                                      <p:cBhvr>
                                        <p:cTn id="13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ic list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483132" y="1229006"/>
            <a:ext cx="2272768"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826035"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grpSp>
        <p:nvGrpSpPr>
          <p:cNvPr id="28" name="Group 27"/>
          <p:cNvGrpSpPr/>
          <p:nvPr userDrawn="1"/>
        </p:nvGrpSpPr>
        <p:grpSpPr>
          <a:xfrm>
            <a:off x="75982" y="289155"/>
            <a:ext cx="287999" cy="256629"/>
            <a:chOff x="5270500" y="1460500"/>
            <a:chExt cx="1701800" cy="2705100"/>
          </a:xfrm>
        </p:grpSpPr>
        <p:sp>
          <p:nvSpPr>
            <p:cNvPr id="29" name="Rounded Rectangle 2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0" name="Rounded Rectangle 2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1" name="Rounded Rectangle 3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2" name="Text Placeholder 7"/>
          <p:cNvSpPr>
            <a:spLocks noGrp="1"/>
          </p:cNvSpPr>
          <p:nvPr>
            <p:ph type="body" sz="quarter" idx="55" hasCustomPrompt="1"/>
          </p:nvPr>
        </p:nvSpPr>
        <p:spPr>
          <a:xfrm>
            <a:off x="1438806"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80%</a:t>
            </a:r>
          </a:p>
        </p:txBody>
      </p:sp>
      <p:sp>
        <p:nvSpPr>
          <p:cNvPr id="38" name="Text Placeholder 7"/>
          <p:cNvSpPr>
            <a:spLocks noGrp="1"/>
          </p:cNvSpPr>
          <p:nvPr>
            <p:ph type="body" sz="quarter" idx="19" hasCustomPrompt="1"/>
          </p:nvPr>
        </p:nvSpPr>
        <p:spPr>
          <a:xfrm>
            <a:off x="452438"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9" name="Text Placeholder 2"/>
          <p:cNvSpPr>
            <a:spLocks noGrp="1"/>
          </p:cNvSpPr>
          <p:nvPr>
            <p:ph type="body" sz="quarter" idx="16" hasCustomPrompt="1"/>
          </p:nvPr>
        </p:nvSpPr>
        <p:spPr>
          <a:xfrm>
            <a:off x="452442"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65" name="Rounded Rectangle 64"/>
          <p:cNvSpPr/>
          <p:nvPr userDrawn="1"/>
        </p:nvSpPr>
        <p:spPr>
          <a:xfrm>
            <a:off x="3411538" y="1229006"/>
            <a:ext cx="2303462"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6" name="Text Placeholder 7"/>
          <p:cNvSpPr>
            <a:spLocks noGrp="1"/>
          </p:cNvSpPr>
          <p:nvPr>
            <p:ph type="body" sz="quarter" idx="40" hasCustomPrompt="1"/>
          </p:nvPr>
        </p:nvSpPr>
        <p:spPr>
          <a:xfrm>
            <a:off x="3785135"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69" name="Text Placeholder 7"/>
          <p:cNvSpPr>
            <a:spLocks noGrp="1"/>
          </p:cNvSpPr>
          <p:nvPr>
            <p:ph type="body" sz="quarter" idx="56" hasCustomPrompt="1"/>
          </p:nvPr>
        </p:nvSpPr>
        <p:spPr>
          <a:xfrm>
            <a:off x="4364040"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80%</a:t>
            </a:r>
          </a:p>
        </p:txBody>
      </p:sp>
      <p:sp>
        <p:nvSpPr>
          <p:cNvPr id="71" name="Text Placeholder 7"/>
          <p:cNvSpPr>
            <a:spLocks noGrp="1"/>
          </p:cNvSpPr>
          <p:nvPr>
            <p:ph type="body" sz="quarter" idx="41" hasCustomPrompt="1"/>
          </p:nvPr>
        </p:nvSpPr>
        <p:spPr>
          <a:xfrm>
            <a:off x="3411538"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2" name="Text Placeholder 2"/>
          <p:cNvSpPr>
            <a:spLocks noGrp="1"/>
          </p:cNvSpPr>
          <p:nvPr>
            <p:ph type="body" sz="quarter" idx="42" hasCustomPrompt="1"/>
          </p:nvPr>
        </p:nvSpPr>
        <p:spPr>
          <a:xfrm>
            <a:off x="3411542"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110" name="Rounded Rectangle 109"/>
          <p:cNvSpPr/>
          <p:nvPr userDrawn="1"/>
        </p:nvSpPr>
        <p:spPr>
          <a:xfrm>
            <a:off x="6378576" y="1229006"/>
            <a:ext cx="2303462" cy="58721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1" name="Text Placeholder 7"/>
          <p:cNvSpPr>
            <a:spLocks noGrp="1"/>
          </p:cNvSpPr>
          <p:nvPr>
            <p:ph type="body" sz="quarter" idx="43" hasCustomPrompt="1"/>
          </p:nvPr>
        </p:nvSpPr>
        <p:spPr>
          <a:xfrm>
            <a:off x="6752173" y="1263297"/>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112" name="Text Placeholder 7"/>
          <p:cNvSpPr>
            <a:spLocks noGrp="1"/>
          </p:cNvSpPr>
          <p:nvPr>
            <p:ph type="body" sz="quarter" idx="57" hasCustomPrompt="1"/>
          </p:nvPr>
        </p:nvSpPr>
        <p:spPr>
          <a:xfrm>
            <a:off x="7314145" y="137093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80%</a:t>
            </a:r>
          </a:p>
        </p:txBody>
      </p:sp>
      <p:sp>
        <p:nvSpPr>
          <p:cNvPr id="113" name="Text Placeholder 7"/>
          <p:cNvSpPr>
            <a:spLocks noGrp="1"/>
          </p:cNvSpPr>
          <p:nvPr>
            <p:ph type="body" sz="quarter" idx="44" hasCustomPrompt="1"/>
          </p:nvPr>
        </p:nvSpPr>
        <p:spPr>
          <a:xfrm>
            <a:off x="6378576" y="1941703"/>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14" name="Text Placeholder 2"/>
          <p:cNvSpPr>
            <a:spLocks noGrp="1"/>
          </p:cNvSpPr>
          <p:nvPr>
            <p:ph type="body" sz="quarter" idx="45" hasCustomPrompt="1"/>
          </p:nvPr>
        </p:nvSpPr>
        <p:spPr>
          <a:xfrm>
            <a:off x="6378580" y="2234962"/>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130" name="Rounded Rectangle 129"/>
          <p:cNvSpPr/>
          <p:nvPr userDrawn="1"/>
        </p:nvSpPr>
        <p:spPr>
          <a:xfrm>
            <a:off x="483135" y="3050184"/>
            <a:ext cx="2272767"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1" name="Text Placeholder 7"/>
          <p:cNvSpPr>
            <a:spLocks noGrp="1"/>
          </p:cNvSpPr>
          <p:nvPr>
            <p:ph type="body" sz="quarter" idx="46" hasCustomPrompt="1"/>
          </p:nvPr>
        </p:nvSpPr>
        <p:spPr>
          <a:xfrm>
            <a:off x="826035"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136" name="Text Placeholder 7"/>
          <p:cNvSpPr>
            <a:spLocks noGrp="1"/>
          </p:cNvSpPr>
          <p:nvPr>
            <p:ph type="body" sz="quarter" idx="58" hasCustomPrompt="1"/>
          </p:nvPr>
        </p:nvSpPr>
        <p:spPr>
          <a:xfrm>
            <a:off x="1438806"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80%</a:t>
            </a:r>
          </a:p>
        </p:txBody>
      </p:sp>
      <p:sp>
        <p:nvSpPr>
          <p:cNvPr id="139" name="Text Placeholder 7"/>
          <p:cNvSpPr>
            <a:spLocks noGrp="1"/>
          </p:cNvSpPr>
          <p:nvPr>
            <p:ph type="body" sz="quarter" idx="47" hasCustomPrompt="1"/>
          </p:nvPr>
        </p:nvSpPr>
        <p:spPr>
          <a:xfrm>
            <a:off x="452438"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40" name="Text Placeholder 2"/>
          <p:cNvSpPr>
            <a:spLocks noGrp="1"/>
          </p:cNvSpPr>
          <p:nvPr>
            <p:ph type="body" sz="quarter" idx="48" hasCustomPrompt="1"/>
          </p:nvPr>
        </p:nvSpPr>
        <p:spPr>
          <a:xfrm>
            <a:off x="452442"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145" name="Rounded Rectangle 144"/>
          <p:cNvSpPr/>
          <p:nvPr userDrawn="1"/>
        </p:nvSpPr>
        <p:spPr>
          <a:xfrm>
            <a:off x="3411540" y="3050184"/>
            <a:ext cx="2303460" cy="587216"/>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6" name="Text Placeholder 7"/>
          <p:cNvSpPr>
            <a:spLocks noGrp="1"/>
          </p:cNvSpPr>
          <p:nvPr>
            <p:ph type="body" sz="quarter" idx="49" hasCustomPrompt="1"/>
          </p:nvPr>
        </p:nvSpPr>
        <p:spPr>
          <a:xfrm>
            <a:off x="3785135"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149" name="Text Placeholder 7"/>
          <p:cNvSpPr>
            <a:spLocks noGrp="1"/>
          </p:cNvSpPr>
          <p:nvPr>
            <p:ph type="body" sz="quarter" idx="59" hasCustomPrompt="1"/>
          </p:nvPr>
        </p:nvSpPr>
        <p:spPr>
          <a:xfrm>
            <a:off x="4364040"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80%</a:t>
            </a:r>
          </a:p>
        </p:txBody>
      </p:sp>
      <p:sp>
        <p:nvSpPr>
          <p:cNvPr id="151" name="Text Placeholder 7"/>
          <p:cNvSpPr>
            <a:spLocks noGrp="1"/>
          </p:cNvSpPr>
          <p:nvPr>
            <p:ph type="body" sz="quarter" idx="50" hasCustomPrompt="1"/>
          </p:nvPr>
        </p:nvSpPr>
        <p:spPr>
          <a:xfrm>
            <a:off x="3411538"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52" name="Text Placeholder 2"/>
          <p:cNvSpPr>
            <a:spLocks noGrp="1"/>
          </p:cNvSpPr>
          <p:nvPr>
            <p:ph type="body" sz="quarter" idx="51" hasCustomPrompt="1"/>
          </p:nvPr>
        </p:nvSpPr>
        <p:spPr>
          <a:xfrm>
            <a:off x="3411542"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
        <p:nvSpPr>
          <p:cNvPr id="155" name="Rounded Rectangle 154"/>
          <p:cNvSpPr/>
          <p:nvPr userDrawn="1"/>
        </p:nvSpPr>
        <p:spPr>
          <a:xfrm>
            <a:off x="6378578" y="3050184"/>
            <a:ext cx="2303460" cy="587216"/>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6" name="Text Placeholder 7"/>
          <p:cNvSpPr>
            <a:spLocks noGrp="1"/>
          </p:cNvSpPr>
          <p:nvPr>
            <p:ph type="body" sz="quarter" idx="52" hasCustomPrompt="1"/>
          </p:nvPr>
        </p:nvSpPr>
        <p:spPr>
          <a:xfrm>
            <a:off x="6752173" y="308447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157" name="Text Placeholder 7"/>
          <p:cNvSpPr>
            <a:spLocks noGrp="1"/>
          </p:cNvSpPr>
          <p:nvPr>
            <p:ph type="body" sz="quarter" idx="60" hasCustomPrompt="1"/>
          </p:nvPr>
        </p:nvSpPr>
        <p:spPr>
          <a:xfrm>
            <a:off x="7314145" y="3191153"/>
            <a:ext cx="118586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80%</a:t>
            </a:r>
          </a:p>
        </p:txBody>
      </p:sp>
      <p:sp>
        <p:nvSpPr>
          <p:cNvPr id="158" name="Text Placeholder 7"/>
          <p:cNvSpPr>
            <a:spLocks noGrp="1"/>
          </p:cNvSpPr>
          <p:nvPr>
            <p:ph type="body" sz="quarter" idx="53" hasCustomPrompt="1"/>
          </p:nvPr>
        </p:nvSpPr>
        <p:spPr>
          <a:xfrm>
            <a:off x="6378576" y="3762880"/>
            <a:ext cx="2303462"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59" name="Text Placeholder 2"/>
          <p:cNvSpPr>
            <a:spLocks noGrp="1"/>
          </p:cNvSpPr>
          <p:nvPr>
            <p:ph type="body" sz="quarter" idx="54" hasCustomPrompt="1"/>
          </p:nvPr>
        </p:nvSpPr>
        <p:spPr>
          <a:xfrm>
            <a:off x="6378580" y="4071379"/>
            <a:ext cx="2303461"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a:t>
            </a:r>
            <a:r>
              <a:rPr lang="en-US" dirty="0" smtClean="0"/>
              <a:t>.</a:t>
            </a:r>
          </a:p>
        </p:txBody>
      </p:sp>
    </p:spTree>
    <p:extLst>
      <p:ext uri="{BB962C8B-B14F-4D97-AF65-F5344CB8AC3E}">
        <p14:creationId xmlns:p14="http://schemas.microsoft.com/office/powerpoint/2010/main" val="290154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400"/>
                                        <p:tgtEl>
                                          <p:spTgt spid="32">
                                            <p:txEl>
                                              <p:pRg st="0" end="0"/>
                                            </p:txEl>
                                          </p:spTgt>
                                        </p:tgtEl>
                                      </p:cBhvr>
                                    </p:animEffect>
                                    <p:anim calcmode="lin" valueType="num">
                                      <p:cBhvr>
                                        <p:cTn id="33"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32">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500"/>
                                        <p:tgtEl>
                                          <p:spTgt spid="38">
                                            <p:txEl>
                                              <p:pRg st="0" end="0"/>
                                            </p:txEl>
                                          </p:spTgt>
                                        </p:tgtEl>
                                      </p:cBhvr>
                                    </p:animEffect>
                                    <p:anim calcmode="lin" valueType="num">
                                      <p:cBhvr>
                                        <p:cTn id="3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38">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500"/>
                                        <p:tgtEl>
                                          <p:spTgt spid="39">
                                            <p:txEl>
                                              <p:pRg st="0" end="0"/>
                                            </p:txEl>
                                          </p:spTgt>
                                        </p:tgtEl>
                                      </p:cBhvr>
                                    </p:animEffec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p:cTn id="46" dur="400" fill="hold"/>
                                        <p:tgtEl>
                                          <p:spTgt spid="65"/>
                                        </p:tgtEl>
                                        <p:attrNameLst>
                                          <p:attrName>ppt_w</p:attrName>
                                        </p:attrNameLst>
                                      </p:cBhvr>
                                      <p:tavLst>
                                        <p:tav tm="0">
                                          <p:val>
                                            <p:fltVal val="0"/>
                                          </p:val>
                                        </p:tav>
                                        <p:tav tm="100000">
                                          <p:val>
                                            <p:strVal val="#ppt_w"/>
                                          </p:val>
                                        </p:tav>
                                      </p:tavLst>
                                    </p:anim>
                                    <p:anim calcmode="lin" valueType="num">
                                      <p:cBhvr>
                                        <p:cTn id="47" dur="400" fill="hold"/>
                                        <p:tgtEl>
                                          <p:spTgt spid="65"/>
                                        </p:tgtEl>
                                        <p:attrNameLst>
                                          <p:attrName>ppt_h</p:attrName>
                                        </p:attrNameLst>
                                      </p:cBhvr>
                                      <p:tavLst>
                                        <p:tav tm="0">
                                          <p:val>
                                            <p:fltVal val="0"/>
                                          </p:val>
                                        </p:tav>
                                        <p:tav tm="100000">
                                          <p:val>
                                            <p:strVal val="#ppt_h"/>
                                          </p:val>
                                        </p:tav>
                                      </p:tavLst>
                                    </p:anim>
                                    <p:animEffect transition="in" filter="fade">
                                      <p:cBhvr>
                                        <p:cTn id="48" dur="400"/>
                                        <p:tgtEl>
                                          <p:spTgt spid="6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66">
                                            <p:txEl>
                                              <p:pRg st="0" end="0"/>
                                            </p:txEl>
                                          </p:spTgt>
                                        </p:tgtEl>
                                        <p:attrNameLst>
                                          <p:attrName>style.visibility</p:attrName>
                                        </p:attrNameLst>
                                      </p:cBhvr>
                                      <p:to>
                                        <p:strVal val="visible"/>
                                      </p:to>
                                    </p:set>
                                    <p:anim calcmode="lin" valueType="num">
                                      <p:cBhvr>
                                        <p:cTn id="52"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66">
                                            <p:txEl>
                                              <p:pRg st="0" end="0"/>
                                            </p:txEl>
                                          </p:spTgt>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69">
                                            <p:txEl>
                                              <p:pRg st="0" end="0"/>
                                            </p:txEl>
                                          </p:spTgt>
                                        </p:tgtEl>
                                        <p:attrNameLst>
                                          <p:attrName>style.visibility</p:attrName>
                                        </p:attrNameLst>
                                      </p:cBhvr>
                                      <p:to>
                                        <p:strVal val="visible"/>
                                      </p:to>
                                    </p:set>
                                    <p:animEffect transition="in" filter="fade">
                                      <p:cBhvr>
                                        <p:cTn id="57" dur="400"/>
                                        <p:tgtEl>
                                          <p:spTgt spid="69">
                                            <p:txEl>
                                              <p:pRg st="0" end="0"/>
                                            </p:txEl>
                                          </p:spTgt>
                                        </p:tgtEl>
                                      </p:cBhvr>
                                    </p:animEffect>
                                    <p:anim calcmode="lin" valueType="num">
                                      <p:cBhvr>
                                        <p:cTn id="58"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9">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71">
                                            <p:txEl>
                                              <p:pRg st="0" end="0"/>
                                            </p:txEl>
                                          </p:spTgt>
                                        </p:tgtEl>
                                        <p:attrNameLst>
                                          <p:attrName>style.visibility</p:attrName>
                                        </p:attrNameLst>
                                      </p:cBhvr>
                                      <p:to>
                                        <p:strVal val="visible"/>
                                      </p:to>
                                    </p:set>
                                    <p:animEffect transition="in" filter="fade">
                                      <p:cBhvr>
                                        <p:cTn id="62" dur="500"/>
                                        <p:tgtEl>
                                          <p:spTgt spid="71">
                                            <p:txEl>
                                              <p:pRg st="0" end="0"/>
                                            </p:txEl>
                                          </p:spTgt>
                                        </p:tgtEl>
                                      </p:cBhvr>
                                    </p:animEffect>
                                    <p:anim calcmode="lin" valueType="num">
                                      <p:cBhvr>
                                        <p:cTn id="63"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71">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92">
                                            <p:txEl>
                                              <p:pRg st="0" end="0"/>
                                            </p:txEl>
                                          </p:spTgt>
                                        </p:tgtEl>
                                        <p:attrNameLst>
                                          <p:attrName>style.visibility</p:attrName>
                                        </p:attrNameLst>
                                      </p:cBhvr>
                                      <p:to>
                                        <p:strVal val="visible"/>
                                      </p:to>
                                    </p:set>
                                    <p:animEffect transition="in" filter="fade">
                                      <p:cBhvr>
                                        <p:cTn id="67" dur="500"/>
                                        <p:tgtEl>
                                          <p:spTgt spid="92">
                                            <p:txEl>
                                              <p:pRg st="0" end="0"/>
                                            </p:txEl>
                                          </p:spTgt>
                                        </p:tgtEl>
                                      </p:cBhvr>
                                    </p:animEffect>
                                  </p:childTnLst>
                                </p:cTn>
                              </p:par>
                            </p:childTnLst>
                          </p:cTn>
                        </p:par>
                        <p:par>
                          <p:cTn id="68" fill="hold">
                            <p:stCondLst>
                              <p:cond delay="2500"/>
                            </p:stCondLst>
                            <p:childTnLst>
                              <p:par>
                                <p:cTn id="69" presetID="53" presetClass="entr" presetSubtype="16" fill="hold" grpId="0" nodeType="afterEffect">
                                  <p:stCondLst>
                                    <p:cond delay="0"/>
                                  </p:stCondLst>
                                  <p:childTnLst>
                                    <p:set>
                                      <p:cBhvr>
                                        <p:cTn id="70" dur="1" fill="hold">
                                          <p:stCondLst>
                                            <p:cond delay="0"/>
                                          </p:stCondLst>
                                        </p:cTn>
                                        <p:tgtEl>
                                          <p:spTgt spid="110"/>
                                        </p:tgtEl>
                                        <p:attrNameLst>
                                          <p:attrName>style.visibility</p:attrName>
                                        </p:attrNameLst>
                                      </p:cBhvr>
                                      <p:to>
                                        <p:strVal val="visible"/>
                                      </p:to>
                                    </p:set>
                                    <p:anim calcmode="lin" valueType="num">
                                      <p:cBhvr>
                                        <p:cTn id="71" dur="400" fill="hold"/>
                                        <p:tgtEl>
                                          <p:spTgt spid="110"/>
                                        </p:tgtEl>
                                        <p:attrNameLst>
                                          <p:attrName>ppt_w</p:attrName>
                                        </p:attrNameLst>
                                      </p:cBhvr>
                                      <p:tavLst>
                                        <p:tav tm="0">
                                          <p:val>
                                            <p:fltVal val="0"/>
                                          </p:val>
                                        </p:tav>
                                        <p:tav tm="100000">
                                          <p:val>
                                            <p:strVal val="#ppt_w"/>
                                          </p:val>
                                        </p:tav>
                                      </p:tavLst>
                                    </p:anim>
                                    <p:anim calcmode="lin" valueType="num">
                                      <p:cBhvr>
                                        <p:cTn id="72" dur="400" fill="hold"/>
                                        <p:tgtEl>
                                          <p:spTgt spid="110"/>
                                        </p:tgtEl>
                                        <p:attrNameLst>
                                          <p:attrName>ppt_h</p:attrName>
                                        </p:attrNameLst>
                                      </p:cBhvr>
                                      <p:tavLst>
                                        <p:tav tm="0">
                                          <p:val>
                                            <p:fltVal val="0"/>
                                          </p:val>
                                        </p:tav>
                                        <p:tav tm="100000">
                                          <p:val>
                                            <p:strVal val="#ppt_h"/>
                                          </p:val>
                                        </p:tav>
                                      </p:tavLst>
                                    </p:anim>
                                    <p:animEffect transition="in" filter="fade">
                                      <p:cBhvr>
                                        <p:cTn id="73" dur="400"/>
                                        <p:tgtEl>
                                          <p:spTgt spid="110"/>
                                        </p:tgtEl>
                                      </p:cBhvr>
                                    </p:animEffect>
                                  </p:childTnLst>
                                </p:cTn>
                              </p:par>
                            </p:childTnLst>
                          </p:cTn>
                        </p:par>
                        <p:par>
                          <p:cTn id="74" fill="hold">
                            <p:stCondLst>
                              <p:cond delay="3000"/>
                            </p:stCondLst>
                            <p:childTnLst>
                              <p:par>
                                <p:cTn id="75" presetID="53" presetClass="entr" presetSubtype="16" fill="hold" grpId="0" nodeType="afterEffect">
                                  <p:stCondLst>
                                    <p:cond delay="0"/>
                                  </p:stCondLst>
                                  <p:childTnLst>
                                    <p:set>
                                      <p:cBhvr>
                                        <p:cTn id="76" dur="1" fill="hold">
                                          <p:stCondLst>
                                            <p:cond delay="0"/>
                                          </p:stCondLst>
                                        </p:cTn>
                                        <p:tgtEl>
                                          <p:spTgt spid="111">
                                            <p:txEl>
                                              <p:pRg st="0" end="0"/>
                                            </p:txEl>
                                          </p:spTgt>
                                        </p:tgtEl>
                                        <p:attrNameLst>
                                          <p:attrName>style.visibility</p:attrName>
                                        </p:attrNameLst>
                                      </p:cBhvr>
                                      <p:to>
                                        <p:strVal val="visible"/>
                                      </p:to>
                                    </p:set>
                                    <p:anim calcmode="lin" valueType="num">
                                      <p:cBhvr>
                                        <p:cTn id="77" dur="3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111">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111">
                                            <p:txEl>
                                              <p:pRg st="0" end="0"/>
                                            </p:txEl>
                                          </p:spTgt>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112">
                                            <p:txEl>
                                              <p:pRg st="0" end="0"/>
                                            </p:txEl>
                                          </p:spTgt>
                                        </p:tgtEl>
                                        <p:attrNameLst>
                                          <p:attrName>style.visibility</p:attrName>
                                        </p:attrNameLst>
                                      </p:cBhvr>
                                      <p:to>
                                        <p:strVal val="visible"/>
                                      </p:to>
                                    </p:set>
                                    <p:animEffect transition="in" filter="fade">
                                      <p:cBhvr>
                                        <p:cTn id="82" dur="400"/>
                                        <p:tgtEl>
                                          <p:spTgt spid="112">
                                            <p:txEl>
                                              <p:pRg st="0" end="0"/>
                                            </p:txEl>
                                          </p:spTgt>
                                        </p:tgtEl>
                                      </p:cBhvr>
                                    </p:animEffect>
                                    <p:anim calcmode="lin" valueType="num">
                                      <p:cBhvr>
                                        <p:cTn id="83" dur="4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112">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113">
                                            <p:txEl>
                                              <p:pRg st="0" end="0"/>
                                            </p:txEl>
                                          </p:spTgt>
                                        </p:tgtEl>
                                        <p:attrNameLst>
                                          <p:attrName>style.visibility</p:attrName>
                                        </p:attrNameLst>
                                      </p:cBhvr>
                                      <p:to>
                                        <p:strVal val="visible"/>
                                      </p:to>
                                    </p:set>
                                    <p:animEffect transition="in" filter="fade">
                                      <p:cBhvr>
                                        <p:cTn id="87" dur="500"/>
                                        <p:tgtEl>
                                          <p:spTgt spid="113">
                                            <p:txEl>
                                              <p:pRg st="0" end="0"/>
                                            </p:txEl>
                                          </p:spTgt>
                                        </p:tgtEl>
                                      </p:cBhvr>
                                    </p:animEffect>
                                    <p:anim calcmode="lin" valueType="num">
                                      <p:cBhvr>
                                        <p:cTn id="88" dur="5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89" dur="500" fill="hold"/>
                                        <p:tgtEl>
                                          <p:spTgt spid="113">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114">
                                            <p:txEl>
                                              <p:pRg st="0" end="0"/>
                                            </p:txEl>
                                          </p:spTgt>
                                        </p:tgtEl>
                                        <p:attrNameLst>
                                          <p:attrName>style.visibility</p:attrName>
                                        </p:attrNameLst>
                                      </p:cBhvr>
                                      <p:to>
                                        <p:strVal val="visible"/>
                                      </p:to>
                                    </p:set>
                                    <p:animEffect transition="in" filter="fade">
                                      <p:cBhvr>
                                        <p:cTn id="92" dur="500"/>
                                        <p:tgtEl>
                                          <p:spTgt spid="114">
                                            <p:txEl>
                                              <p:pRg st="0" end="0"/>
                                            </p:txEl>
                                          </p:spTgt>
                                        </p:tgtEl>
                                      </p:cBhvr>
                                    </p:animEffect>
                                  </p:childTnLst>
                                </p:cTn>
                              </p:par>
                            </p:childTnLst>
                          </p:cTn>
                        </p:par>
                        <p:par>
                          <p:cTn id="93" fill="hold">
                            <p:stCondLst>
                              <p:cond delay="3500"/>
                            </p:stCondLst>
                            <p:childTnLst>
                              <p:par>
                                <p:cTn id="94" presetID="53" presetClass="entr" presetSubtype="16" fill="hold" grpId="0" nodeType="afterEffect">
                                  <p:stCondLst>
                                    <p:cond delay="0"/>
                                  </p:stCondLst>
                                  <p:childTnLst>
                                    <p:set>
                                      <p:cBhvr>
                                        <p:cTn id="95" dur="1" fill="hold">
                                          <p:stCondLst>
                                            <p:cond delay="0"/>
                                          </p:stCondLst>
                                        </p:cTn>
                                        <p:tgtEl>
                                          <p:spTgt spid="130"/>
                                        </p:tgtEl>
                                        <p:attrNameLst>
                                          <p:attrName>style.visibility</p:attrName>
                                        </p:attrNameLst>
                                      </p:cBhvr>
                                      <p:to>
                                        <p:strVal val="visible"/>
                                      </p:to>
                                    </p:set>
                                    <p:anim calcmode="lin" valueType="num">
                                      <p:cBhvr>
                                        <p:cTn id="96" dur="400" fill="hold"/>
                                        <p:tgtEl>
                                          <p:spTgt spid="130"/>
                                        </p:tgtEl>
                                        <p:attrNameLst>
                                          <p:attrName>ppt_w</p:attrName>
                                        </p:attrNameLst>
                                      </p:cBhvr>
                                      <p:tavLst>
                                        <p:tav tm="0">
                                          <p:val>
                                            <p:fltVal val="0"/>
                                          </p:val>
                                        </p:tav>
                                        <p:tav tm="100000">
                                          <p:val>
                                            <p:strVal val="#ppt_w"/>
                                          </p:val>
                                        </p:tav>
                                      </p:tavLst>
                                    </p:anim>
                                    <p:anim calcmode="lin" valueType="num">
                                      <p:cBhvr>
                                        <p:cTn id="97" dur="400" fill="hold"/>
                                        <p:tgtEl>
                                          <p:spTgt spid="130"/>
                                        </p:tgtEl>
                                        <p:attrNameLst>
                                          <p:attrName>ppt_h</p:attrName>
                                        </p:attrNameLst>
                                      </p:cBhvr>
                                      <p:tavLst>
                                        <p:tav tm="0">
                                          <p:val>
                                            <p:fltVal val="0"/>
                                          </p:val>
                                        </p:tav>
                                        <p:tav tm="100000">
                                          <p:val>
                                            <p:strVal val="#ppt_h"/>
                                          </p:val>
                                        </p:tav>
                                      </p:tavLst>
                                    </p:anim>
                                    <p:animEffect transition="in" filter="fade">
                                      <p:cBhvr>
                                        <p:cTn id="98" dur="400"/>
                                        <p:tgtEl>
                                          <p:spTgt spid="130"/>
                                        </p:tgtEl>
                                      </p:cBhvr>
                                    </p:animEffect>
                                  </p:childTnLst>
                                </p:cTn>
                              </p:par>
                            </p:childTnLst>
                          </p:cTn>
                        </p:par>
                        <p:par>
                          <p:cTn id="99" fill="hold">
                            <p:stCondLst>
                              <p:cond delay="4000"/>
                            </p:stCondLst>
                            <p:childTnLst>
                              <p:par>
                                <p:cTn id="100" presetID="53" presetClass="entr" presetSubtype="16" fill="hold" grpId="0" nodeType="afterEffect">
                                  <p:stCondLst>
                                    <p:cond delay="0"/>
                                  </p:stCondLst>
                                  <p:childTnLst>
                                    <p:set>
                                      <p:cBhvr>
                                        <p:cTn id="101" dur="1" fill="hold">
                                          <p:stCondLst>
                                            <p:cond delay="0"/>
                                          </p:stCondLst>
                                        </p:cTn>
                                        <p:tgtEl>
                                          <p:spTgt spid="131">
                                            <p:txEl>
                                              <p:pRg st="0" end="0"/>
                                            </p:txEl>
                                          </p:spTgt>
                                        </p:tgtEl>
                                        <p:attrNameLst>
                                          <p:attrName>style.visibility</p:attrName>
                                        </p:attrNameLst>
                                      </p:cBhvr>
                                      <p:to>
                                        <p:strVal val="visible"/>
                                      </p:to>
                                    </p:set>
                                    <p:anim calcmode="lin" valueType="num">
                                      <p:cBhvr>
                                        <p:cTn id="102" dur="300" fill="hold"/>
                                        <p:tgtEl>
                                          <p:spTgt spid="131">
                                            <p:txEl>
                                              <p:pRg st="0" end="0"/>
                                            </p:txEl>
                                          </p:spTgt>
                                        </p:tgtEl>
                                        <p:attrNameLst>
                                          <p:attrName>ppt_w</p:attrName>
                                        </p:attrNameLst>
                                      </p:cBhvr>
                                      <p:tavLst>
                                        <p:tav tm="0">
                                          <p:val>
                                            <p:fltVal val="0"/>
                                          </p:val>
                                        </p:tav>
                                        <p:tav tm="100000">
                                          <p:val>
                                            <p:strVal val="#ppt_w"/>
                                          </p:val>
                                        </p:tav>
                                      </p:tavLst>
                                    </p:anim>
                                    <p:anim calcmode="lin" valueType="num">
                                      <p:cBhvr>
                                        <p:cTn id="103" dur="300" fill="hold"/>
                                        <p:tgtEl>
                                          <p:spTgt spid="131">
                                            <p:txEl>
                                              <p:pRg st="0" end="0"/>
                                            </p:txEl>
                                          </p:spTgt>
                                        </p:tgtEl>
                                        <p:attrNameLst>
                                          <p:attrName>ppt_h</p:attrName>
                                        </p:attrNameLst>
                                      </p:cBhvr>
                                      <p:tavLst>
                                        <p:tav tm="0">
                                          <p:val>
                                            <p:fltVal val="0"/>
                                          </p:val>
                                        </p:tav>
                                        <p:tav tm="100000">
                                          <p:val>
                                            <p:strVal val="#ppt_h"/>
                                          </p:val>
                                        </p:tav>
                                      </p:tavLst>
                                    </p:anim>
                                    <p:animEffect transition="in" filter="fade">
                                      <p:cBhvr>
                                        <p:cTn id="104" dur="300"/>
                                        <p:tgtEl>
                                          <p:spTgt spid="131">
                                            <p:txEl>
                                              <p:pRg st="0" end="0"/>
                                            </p:txEl>
                                          </p:spTgt>
                                        </p:tgtEl>
                                      </p:cBhvr>
                                    </p:animEffect>
                                  </p:childTnLst>
                                </p:cTn>
                              </p:par>
                              <p:par>
                                <p:cTn id="105" presetID="42" presetClass="entr" presetSubtype="0" fill="hold" grpId="0" nodeType="withEffect">
                                  <p:stCondLst>
                                    <p:cond delay="200"/>
                                  </p:stCondLst>
                                  <p:childTnLst>
                                    <p:set>
                                      <p:cBhvr>
                                        <p:cTn id="106" dur="1" fill="hold">
                                          <p:stCondLst>
                                            <p:cond delay="0"/>
                                          </p:stCondLst>
                                        </p:cTn>
                                        <p:tgtEl>
                                          <p:spTgt spid="136">
                                            <p:txEl>
                                              <p:pRg st="0" end="0"/>
                                            </p:txEl>
                                          </p:spTgt>
                                        </p:tgtEl>
                                        <p:attrNameLst>
                                          <p:attrName>style.visibility</p:attrName>
                                        </p:attrNameLst>
                                      </p:cBhvr>
                                      <p:to>
                                        <p:strVal val="visible"/>
                                      </p:to>
                                    </p:set>
                                    <p:animEffect transition="in" filter="fade">
                                      <p:cBhvr>
                                        <p:cTn id="107" dur="400"/>
                                        <p:tgtEl>
                                          <p:spTgt spid="136">
                                            <p:txEl>
                                              <p:pRg st="0" end="0"/>
                                            </p:txEl>
                                          </p:spTgt>
                                        </p:tgtEl>
                                      </p:cBhvr>
                                    </p:animEffect>
                                    <p:anim calcmode="lin" valueType="num">
                                      <p:cBhvr>
                                        <p:cTn id="108" dur="4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136">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139">
                                            <p:txEl>
                                              <p:pRg st="0" end="0"/>
                                            </p:txEl>
                                          </p:spTgt>
                                        </p:tgtEl>
                                        <p:attrNameLst>
                                          <p:attrName>style.visibility</p:attrName>
                                        </p:attrNameLst>
                                      </p:cBhvr>
                                      <p:to>
                                        <p:strVal val="visible"/>
                                      </p:to>
                                    </p:set>
                                    <p:animEffect transition="in" filter="fade">
                                      <p:cBhvr>
                                        <p:cTn id="112" dur="500"/>
                                        <p:tgtEl>
                                          <p:spTgt spid="139">
                                            <p:txEl>
                                              <p:pRg st="0" end="0"/>
                                            </p:txEl>
                                          </p:spTgt>
                                        </p:tgtEl>
                                      </p:cBhvr>
                                    </p:animEffect>
                                    <p:anim calcmode="lin" valueType="num">
                                      <p:cBhvr>
                                        <p:cTn id="113" dur="500" fill="hold"/>
                                        <p:tgtEl>
                                          <p:spTgt spid="139">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139">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140">
                                            <p:txEl>
                                              <p:pRg st="0" end="0"/>
                                            </p:txEl>
                                          </p:spTgt>
                                        </p:tgtEl>
                                        <p:attrNameLst>
                                          <p:attrName>style.visibility</p:attrName>
                                        </p:attrNameLst>
                                      </p:cBhvr>
                                      <p:to>
                                        <p:strVal val="visible"/>
                                      </p:to>
                                    </p:set>
                                    <p:animEffect transition="in" filter="fade">
                                      <p:cBhvr>
                                        <p:cTn id="117" dur="500"/>
                                        <p:tgtEl>
                                          <p:spTgt spid="140">
                                            <p:txEl>
                                              <p:pRg st="0" end="0"/>
                                            </p:txEl>
                                          </p:spTgt>
                                        </p:tgtEl>
                                      </p:cBhvr>
                                    </p:animEffect>
                                  </p:childTnLst>
                                </p:cTn>
                              </p:par>
                            </p:childTnLst>
                          </p:cTn>
                        </p:par>
                        <p:par>
                          <p:cTn id="118" fill="hold">
                            <p:stCondLst>
                              <p:cond delay="4500"/>
                            </p:stCondLst>
                            <p:childTnLst>
                              <p:par>
                                <p:cTn id="119" presetID="53" presetClass="entr" presetSubtype="16" fill="hold" grpId="0" nodeType="afterEffect">
                                  <p:stCondLst>
                                    <p:cond delay="0"/>
                                  </p:stCondLst>
                                  <p:childTnLst>
                                    <p:set>
                                      <p:cBhvr>
                                        <p:cTn id="120" dur="1" fill="hold">
                                          <p:stCondLst>
                                            <p:cond delay="0"/>
                                          </p:stCondLst>
                                        </p:cTn>
                                        <p:tgtEl>
                                          <p:spTgt spid="145"/>
                                        </p:tgtEl>
                                        <p:attrNameLst>
                                          <p:attrName>style.visibility</p:attrName>
                                        </p:attrNameLst>
                                      </p:cBhvr>
                                      <p:to>
                                        <p:strVal val="visible"/>
                                      </p:to>
                                    </p:set>
                                    <p:anim calcmode="lin" valueType="num">
                                      <p:cBhvr>
                                        <p:cTn id="121" dur="400" fill="hold"/>
                                        <p:tgtEl>
                                          <p:spTgt spid="145"/>
                                        </p:tgtEl>
                                        <p:attrNameLst>
                                          <p:attrName>ppt_w</p:attrName>
                                        </p:attrNameLst>
                                      </p:cBhvr>
                                      <p:tavLst>
                                        <p:tav tm="0">
                                          <p:val>
                                            <p:fltVal val="0"/>
                                          </p:val>
                                        </p:tav>
                                        <p:tav tm="100000">
                                          <p:val>
                                            <p:strVal val="#ppt_w"/>
                                          </p:val>
                                        </p:tav>
                                      </p:tavLst>
                                    </p:anim>
                                    <p:anim calcmode="lin" valueType="num">
                                      <p:cBhvr>
                                        <p:cTn id="122" dur="400" fill="hold"/>
                                        <p:tgtEl>
                                          <p:spTgt spid="145"/>
                                        </p:tgtEl>
                                        <p:attrNameLst>
                                          <p:attrName>ppt_h</p:attrName>
                                        </p:attrNameLst>
                                      </p:cBhvr>
                                      <p:tavLst>
                                        <p:tav tm="0">
                                          <p:val>
                                            <p:fltVal val="0"/>
                                          </p:val>
                                        </p:tav>
                                        <p:tav tm="100000">
                                          <p:val>
                                            <p:strVal val="#ppt_h"/>
                                          </p:val>
                                        </p:tav>
                                      </p:tavLst>
                                    </p:anim>
                                    <p:animEffect transition="in" filter="fade">
                                      <p:cBhvr>
                                        <p:cTn id="123" dur="400"/>
                                        <p:tgtEl>
                                          <p:spTgt spid="145"/>
                                        </p:tgtEl>
                                      </p:cBhvr>
                                    </p:animEffect>
                                  </p:childTnLst>
                                </p:cTn>
                              </p:par>
                            </p:childTnLst>
                          </p:cTn>
                        </p:par>
                        <p:par>
                          <p:cTn id="124" fill="hold">
                            <p:stCondLst>
                              <p:cond delay="5000"/>
                            </p:stCondLst>
                            <p:childTnLst>
                              <p:par>
                                <p:cTn id="125" presetID="53" presetClass="entr" presetSubtype="16" fill="hold" grpId="0" nodeType="afterEffect">
                                  <p:stCondLst>
                                    <p:cond delay="0"/>
                                  </p:stCondLst>
                                  <p:childTnLst>
                                    <p:set>
                                      <p:cBhvr>
                                        <p:cTn id="126" dur="1" fill="hold">
                                          <p:stCondLst>
                                            <p:cond delay="0"/>
                                          </p:stCondLst>
                                        </p:cTn>
                                        <p:tgtEl>
                                          <p:spTgt spid="146">
                                            <p:txEl>
                                              <p:pRg st="0" end="0"/>
                                            </p:txEl>
                                          </p:spTgt>
                                        </p:tgtEl>
                                        <p:attrNameLst>
                                          <p:attrName>style.visibility</p:attrName>
                                        </p:attrNameLst>
                                      </p:cBhvr>
                                      <p:to>
                                        <p:strVal val="visible"/>
                                      </p:to>
                                    </p:set>
                                    <p:anim calcmode="lin" valueType="num">
                                      <p:cBhvr>
                                        <p:cTn id="127" dur="300" fill="hold"/>
                                        <p:tgtEl>
                                          <p:spTgt spid="146">
                                            <p:txEl>
                                              <p:pRg st="0" end="0"/>
                                            </p:txEl>
                                          </p:spTgt>
                                        </p:tgtEl>
                                        <p:attrNameLst>
                                          <p:attrName>ppt_w</p:attrName>
                                        </p:attrNameLst>
                                      </p:cBhvr>
                                      <p:tavLst>
                                        <p:tav tm="0">
                                          <p:val>
                                            <p:fltVal val="0"/>
                                          </p:val>
                                        </p:tav>
                                        <p:tav tm="100000">
                                          <p:val>
                                            <p:strVal val="#ppt_w"/>
                                          </p:val>
                                        </p:tav>
                                      </p:tavLst>
                                    </p:anim>
                                    <p:anim calcmode="lin" valueType="num">
                                      <p:cBhvr>
                                        <p:cTn id="128" dur="300" fill="hold"/>
                                        <p:tgtEl>
                                          <p:spTgt spid="146">
                                            <p:txEl>
                                              <p:pRg st="0" end="0"/>
                                            </p:txEl>
                                          </p:spTgt>
                                        </p:tgtEl>
                                        <p:attrNameLst>
                                          <p:attrName>ppt_h</p:attrName>
                                        </p:attrNameLst>
                                      </p:cBhvr>
                                      <p:tavLst>
                                        <p:tav tm="0">
                                          <p:val>
                                            <p:fltVal val="0"/>
                                          </p:val>
                                        </p:tav>
                                        <p:tav tm="100000">
                                          <p:val>
                                            <p:strVal val="#ppt_h"/>
                                          </p:val>
                                        </p:tav>
                                      </p:tavLst>
                                    </p:anim>
                                    <p:animEffect transition="in" filter="fade">
                                      <p:cBhvr>
                                        <p:cTn id="129" dur="300"/>
                                        <p:tgtEl>
                                          <p:spTgt spid="146">
                                            <p:txEl>
                                              <p:pRg st="0" end="0"/>
                                            </p:txEl>
                                          </p:spTgt>
                                        </p:tgtEl>
                                      </p:cBhvr>
                                    </p:animEffect>
                                  </p:childTnLst>
                                </p:cTn>
                              </p:par>
                              <p:par>
                                <p:cTn id="130" presetID="42" presetClass="entr" presetSubtype="0" fill="hold" grpId="0" nodeType="withEffect">
                                  <p:stCondLst>
                                    <p:cond delay="200"/>
                                  </p:stCondLst>
                                  <p:childTnLst>
                                    <p:set>
                                      <p:cBhvr>
                                        <p:cTn id="131" dur="1" fill="hold">
                                          <p:stCondLst>
                                            <p:cond delay="0"/>
                                          </p:stCondLst>
                                        </p:cTn>
                                        <p:tgtEl>
                                          <p:spTgt spid="149">
                                            <p:txEl>
                                              <p:pRg st="0" end="0"/>
                                            </p:txEl>
                                          </p:spTgt>
                                        </p:tgtEl>
                                        <p:attrNameLst>
                                          <p:attrName>style.visibility</p:attrName>
                                        </p:attrNameLst>
                                      </p:cBhvr>
                                      <p:to>
                                        <p:strVal val="visible"/>
                                      </p:to>
                                    </p:set>
                                    <p:animEffect transition="in" filter="fade">
                                      <p:cBhvr>
                                        <p:cTn id="132" dur="400"/>
                                        <p:tgtEl>
                                          <p:spTgt spid="149">
                                            <p:txEl>
                                              <p:pRg st="0" end="0"/>
                                            </p:txEl>
                                          </p:spTgt>
                                        </p:tgtEl>
                                      </p:cBhvr>
                                    </p:animEffect>
                                    <p:anim calcmode="lin" valueType="num">
                                      <p:cBhvr>
                                        <p:cTn id="133" dur="400" fill="hold"/>
                                        <p:tgtEl>
                                          <p:spTgt spid="149">
                                            <p:txEl>
                                              <p:pRg st="0" end="0"/>
                                            </p:txEl>
                                          </p:spTgt>
                                        </p:tgtEl>
                                        <p:attrNameLst>
                                          <p:attrName>ppt_x</p:attrName>
                                        </p:attrNameLst>
                                      </p:cBhvr>
                                      <p:tavLst>
                                        <p:tav tm="0">
                                          <p:val>
                                            <p:strVal val="#ppt_x"/>
                                          </p:val>
                                        </p:tav>
                                        <p:tav tm="100000">
                                          <p:val>
                                            <p:strVal val="#ppt_x"/>
                                          </p:val>
                                        </p:tav>
                                      </p:tavLst>
                                    </p:anim>
                                    <p:anim calcmode="lin" valueType="num">
                                      <p:cBhvr>
                                        <p:cTn id="134" dur="400" fill="hold"/>
                                        <p:tgtEl>
                                          <p:spTgt spid="149">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00"/>
                                  </p:stCondLst>
                                  <p:childTnLst>
                                    <p:set>
                                      <p:cBhvr>
                                        <p:cTn id="136" dur="1" fill="hold">
                                          <p:stCondLst>
                                            <p:cond delay="0"/>
                                          </p:stCondLst>
                                        </p:cTn>
                                        <p:tgtEl>
                                          <p:spTgt spid="151">
                                            <p:txEl>
                                              <p:pRg st="0" end="0"/>
                                            </p:txEl>
                                          </p:spTgt>
                                        </p:tgtEl>
                                        <p:attrNameLst>
                                          <p:attrName>style.visibility</p:attrName>
                                        </p:attrNameLst>
                                      </p:cBhvr>
                                      <p:to>
                                        <p:strVal val="visible"/>
                                      </p:to>
                                    </p:set>
                                    <p:animEffect transition="in" filter="fade">
                                      <p:cBhvr>
                                        <p:cTn id="137" dur="500"/>
                                        <p:tgtEl>
                                          <p:spTgt spid="151">
                                            <p:txEl>
                                              <p:pRg st="0" end="0"/>
                                            </p:txEl>
                                          </p:spTgt>
                                        </p:tgtEl>
                                      </p:cBhvr>
                                    </p:animEffect>
                                    <p:anim calcmode="lin" valueType="num">
                                      <p:cBhvr>
                                        <p:cTn id="138"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139"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140" presetID="10" presetClass="entr" presetSubtype="0" fill="hold" grpId="0" nodeType="withEffect">
                                  <p:stCondLst>
                                    <p:cond delay="800"/>
                                  </p:stCondLst>
                                  <p:childTnLst>
                                    <p:set>
                                      <p:cBhvr>
                                        <p:cTn id="141" dur="1" fill="hold">
                                          <p:stCondLst>
                                            <p:cond delay="0"/>
                                          </p:stCondLst>
                                        </p:cTn>
                                        <p:tgtEl>
                                          <p:spTgt spid="152">
                                            <p:txEl>
                                              <p:pRg st="0" end="0"/>
                                            </p:txEl>
                                          </p:spTgt>
                                        </p:tgtEl>
                                        <p:attrNameLst>
                                          <p:attrName>style.visibility</p:attrName>
                                        </p:attrNameLst>
                                      </p:cBhvr>
                                      <p:to>
                                        <p:strVal val="visible"/>
                                      </p:to>
                                    </p:set>
                                    <p:animEffect transition="in" filter="fade">
                                      <p:cBhvr>
                                        <p:cTn id="142" dur="500"/>
                                        <p:tgtEl>
                                          <p:spTgt spid="152">
                                            <p:txEl>
                                              <p:pRg st="0" end="0"/>
                                            </p:txEl>
                                          </p:spTgt>
                                        </p:tgtEl>
                                      </p:cBhvr>
                                    </p:animEffect>
                                  </p:childTnLst>
                                </p:cTn>
                              </p:par>
                            </p:childTnLst>
                          </p:cTn>
                        </p:par>
                        <p:par>
                          <p:cTn id="143" fill="hold">
                            <p:stCondLst>
                              <p:cond delay="5500"/>
                            </p:stCondLst>
                            <p:childTnLst>
                              <p:par>
                                <p:cTn id="144" presetID="53" presetClass="entr" presetSubtype="16" fill="hold" grpId="0" nodeType="afterEffect">
                                  <p:stCondLst>
                                    <p:cond delay="0"/>
                                  </p:stCondLst>
                                  <p:childTnLst>
                                    <p:set>
                                      <p:cBhvr>
                                        <p:cTn id="145" dur="1" fill="hold">
                                          <p:stCondLst>
                                            <p:cond delay="0"/>
                                          </p:stCondLst>
                                        </p:cTn>
                                        <p:tgtEl>
                                          <p:spTgt spid="155"/>
                                        </p:tgtEl>
                                        <p:attrNameLst>
                                          <p:attrName>style.visibility</p:attrName>
                                        </p:attrNameLst>
                                      </p:cBhvr>
                                      <p:to>
                                        <p:strVal val="visible"/>
                                      </p:to>
                                    </p:set>
                                    <p:anim calcmode="lin" valueType="num">
                                      <p:cBhvr>
                                        <p:cTn id="146" dur="400" fill="hold"/>
                                        <p:tgtEl>
                                          <p:spTgt spid="155"/>
                                        </p:tgtEl>
                                        <p:attrNameLst>
                                          <p:attrName>ppt_w</p:attrName>
                                        </p:attrNameLst>
                                      </p:cBhvr>
                                      <p:tavLst>
                                        <p:tav tm="0">
                                          <p:val>
                                            <p:fltVal val="0"/>
                                          </p:val>
                                        </p:tav>
                                        <p:tav tm="100000">
                                          <p:val>
                                            <p:strVal val="#ppt_w"/>
                                          </p:val>
                                        </p:tav>
                                      </p:tavLst>
                                    </p:anim>
                                    <p:anim calcmode="lin" valueType="num">
                                      <p:cBhvr>
                                        <p:cTn id="147" dur="400" fill="hold"/>
                                        <p:tgtEl>
                                          <p:spTgt spid="155"/>
                                        </p:tgtEl>
                                        <p:attrNameLst>
                                          <p:attrName>ppt_h</p:attrName>
                                        </p:attrNameLst>
                                      </p:cBhvr>
                                      <p:tavLst>
                                        <p:tav tm="0">
                                          <p:val>
                                            <p:fltVal val="0"/>
                                          </p:val>
                                        </p:tav>
                                        <p:tav tm="100000">
                                          <p:val>
                                            <p:strVal val="#ppt_h"/>
                                          </p:val>
                                        </p:tav>
                                      </p:tavLst>
                                    </p:anim>
                                    <p:animEffect transition="in" filter="fade">
                                      <p:cBhvr>
                                        <p:cTn id="148" dur="400"/>
                                        <p:tgtEl>
                                          <p:spTgt spid="155"/>
                                        </p:tgtEl>
                                      </p:cBhvr>
                                    </p:animEffect>
                                  </p:childTnLst>
                                </p:cTn>
                              </p:par>
                            </p:childTnLst>
                          </p:cTn>
                        </p:par>
                        <p:par>
                          <p:cTn id="149" fill="hold">
                            <p:stCondLst>
                              <p:cond delay="6000"/>
                            </p:stCondLst>
                            <p:childTnLst>
                              <p:par>
                                <p:cTn id="150" presetID="53" presetClass="entr" presetSubtype="16" fill="hold" grpId="0" nodeType="afterEffect">
                                  <p:stCondLst>
                                    <p:cond delay="0"/>
                                  </p:stCondLst>
                                  <p:childTnLst>
                                    <p:set>
                                      <p:cBhvr>
                                        <p:cTn id="151" dur="1" fill="hold">
                                          <p:stCondLst>
                                            <p:cond delay="0"/>
                                          </p:stCondLst>
                                        </p:cTn>
                                        <p:tgtEl>
                                          <p:spTgt spid="156">
                                            <p:txEl>
                                              <p:pRg st="0" end="0"/>
                                            </p:txEl>
                                          </p:spTgt>
                                        </p:tgtEl>
                                        <p:attrNameLst>
                                          <p:attrName>style.visibility</p:attrName>
                                        </p:attrNameLst>
                                      </p:cBhvr>
                                      <p:to>
                                        <p:strVal val="visible"/>
                                      </p:to>
                                    </p:set>
                                    <p:anim calcmode="lin" valueType="num">
                                      <p:cBhvr>
                                        <p:cTn id="152" dur="300" fill="hold"/>
                                        <p:tgtEl>
                                          <p:spTgt spid="156">
                                            <p:txEl>
                                              <p:pRg st="0" end="0"/>
                                            </p:txEl>
                                          </p:spTgt>
                                        </p:tgtEl>
                                        <p:attrNameLst>
                                          <p:attrName>ppt_w</p:attrName>
                                        </p:attrNameLst>
                                      </p:cBhvr>
                                      <p:tavLst>
                                        <p:tav tm="0">
                                          <p:val>
                                            <p:fltVal val="0"/>
                                          </p:val>
                                        </p:tav>
                                        <p:tav tm="100000">
                                          <p:val>
                                            <p:strVal val="#ppt_w"/>
                                          </p:val>
                                        </p:tav>
                                      </p:tavLst>
                                    </p:anim>
                                    <p:anim calcmode="lin" valueType="num">
                                      <p:cBhvr>
                                        <p:cTn id="153" dur="300" fill="hold"/>
                                        <p:tgtEl>
                                          <p:spTgt spid="156">
                                            <p:txEl>
                                              <p:pRg st="0" end="0"/>
                                            </p:txEl>
                                          </p:spTgt>
                                        </p:tgtEl>
                                        <p:attrNameLst>
                                          <p:attrName>ppt_h</p:attrName>
                                        </p:attrNameLst>
                                      </p:cBhvr>
                                      <p:tavLst>
                                        <p:tav tm="0">
                                          <p:val>
                                            <p:fltVal val="0"/>
                                          </p:val>
                                        </p:tav>
                                        <p:tav tm="100000">
                                          <p:val>
                                            <p:strVal val="#ppt_h"/>
                                          </p:val>
                                        </p:tav>
                                      </p:tavLst>
                                    </p:anim>
                                    <p:animEffect transition="in" filter="fade">
                                      <p:cBhvr>
                                        <p:cTn id="154" dur="300"/>
                                        <p:tgtEl>
                                          <p:spTgt spid="156">
                                            <p:txEl>
                                              <p:pRg st="0" end="0"/>
                                            </p:txEl>
                                          </p:spTgt>
                                        </p:tgtEl>
                                      </p:cBhvr>
                                    </p:animEffect>
                                  </p:childTnLst>
                                </p:cTn>
                              </p:par>
                              <p:par>
                                <p:cTn id="155" presetID="42" presetClass="entr" presetSubtype="0" fill="hold" grpId="0" nodeType="withEffect">
                                  <p:stCondLst>
                                    <p:cond delay="200"/>
                                  </p:stCondLst>
                                  <p:childTnLst>
                                    <p:set>
                                      <p:cBhvr>
                                        <p:cTn id="156" dur="1" fill="hold">
                                          <p:stCondLst>
                                            <p:cond delay="0"/>
                                          </p:stCondLst>
                                        </p:cTn>
                                        <p:tgtEl>
                                          <p:spTgt spid="157">
                                            <p:txEl>
                                              <p:pRg st="0" end="0"/>
                                            </p:txEl>
                                          </p:spTgt>
                                        </p:tgtEl>
                                        <p:attrNameLst>
                                          <p:attrName>style.visibility</p:attrName>
                                        </p:attrNameLst>
                                      </p:cBhvr>
                                      <p:to>
                                        <p:strVal val="visible"/>
                                      </p:to>
                                    </p:set>
                                    <p:animEffect transition="in" filter="fade">
                                      <p:cBhvr>
                                        <p:cTn id="157" dur="400"/>
                                        <p:tgtEl>
                                          <p:spTgt spid="157">
                                            <p:txEl>
                                              <p:pRg st="0" end="0"/>
                                            </p:txEl>
                                          </p:spTgt>
                                        </p:tgtEl>
                                      </p:cBhvr>
                                    </p:animEffect>
                                    <p:anim calcmode="lin" valueType="num">
                                      <p:cBhvr>
                                        <p:cTn id="158"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158">
                                            <p:txEl>
                                              <p:pRg st="0" end="0"/>
                                            </p:txEl>
                                          </p:spTgt>
                                        </p:tgtEl>
                                        <p:attrNameLst>
                                          <p:attrName>style.visibility</p:attrName>
                                        </p:attrNameLst>
                                      </p:cBhvr>
                                      <p:to>
                                        <p:strVal val="visible"/>
                                      </p:to>
                                    </p:set>
                                    <p:animEffect transition="in" filter="fade">
                                      <p:cBhvr>
                                        <p:cTn id="162" dur="500"/>
                                        <p:tgtEl>
                                          <p:spTgt spid="158">
                                            <p:txEl>
                                              <p:pRg st="0" end="0"/>
                                            </p:txEl>
                                          </p:spTgt>
                                        </p:tgtEl>
                                      </p:cBhvr>
                                    </p:animEffect>
                                    <p:anim calcmode="lin" valueType="num">
                                      <p:cBhvr>
                                        <p:cTn id="163" dur="5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64" dur="500" fill="hold"/>
                                        <p:tgtEl>
                                          <p:spTgt spid="158">
                                            <p:txEl>
                                              <p:pRg st="0" end="0"/>
                                            </p:txEl>
                                          </p:spTgt>
                                        </p:tgtEl>
                                        <p:attrNameLst>
                                          <p:attrName>ppt_y</p:attrName>
                                        </p:attrNameLst>
                                      </p:cBhvr>
                                      <p:tavLst>
                                        <p:tav tm="0">
                                          <p:val>
                                            <p:strVal val="#ppt_y+.1"/>
                                          </p:val>
                                        </p:tav>
                                        <p:tav tm="100000">
                                          <p:val>
                                            <p:strVal val="#ppt_y"/>
                                          </p:val>
                                        </p:tav>
                                      </p:tavLst>
                                    </p:anim>
                                  </p:childTnLst>
                                </p:cTn>
                              </p:par>
                              <p:par>
                                <p:cTn id="165" presetID="10" presetClass="entr" presetSubtype="0" fill="hold" grpId="0" nodeType="withEffect">
                                  <p:stCondLst>
                                    <p:cond delay="800"/>
                                  </p:stCondLst>
                                  <p:childTnLst>
                                    <p:set>
                                      <p:cBhvr>
                                        <p:cTn id="166" dur="1" fill="hold">
                                          <p:stCondLst>
                                            <p:cond delay="0"/>
                                          </p:stCondLst>
                                        </p:cTn>
                                        <p:tgtEl>
                                          <p:spTgt spid="159">
                                            <p:txEl>
                                              <p:pRg st="0" end="0"/>
                                            </p:txEl>
                                          </p:spTgt>
                                        </p:tgtEl>
                                        <p:attrNameLst>
                                          <p:attrName>style.visibility</p:attrName>
                                        </p:attrNameLst>
                                      </p:cBhvr>
                                      <p:to>
                                        <p:strVal val="visible"/>
                                      </p:to>
                                    </p:set>
                                    <p:animEffect transition="in" filter="fade">
                                      <p:cBhvr>
                                        <p:cTn id="167" dur="500"/>
                                        <p:tgtEl>
                                          <p:spTgt spid="1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65" grpId="0" animBg="1"/>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anim calcmode="lin" valueType="num">
                      <p:cBhvr>
                        <p:cTn dur="500" fill="hold"/>
                        <p:tgtEl>
                          <p:spTgt spid="71"/>
                        </p:tgtEl>
                        <p:attrNameLst>
                          <p:attrName>ppt_x</p:attrName>
                        </p:attrNameLst>
                      </p:cBhvr>
                      <p:tavLst>
                        <p:tav tm="0">
                          <p:val>
                            <p:strVal val="#ppt_x"/>
                          </p:val>
                        </p:tav>
                        <p:tav tm="100000">
                          <p:val>
                            <p:strVal val="#ppt_x"/>
                          </p:val>
                        </p:tav>
                      </p:tavLst>
                    </p:anim>
                    <p:anim calcmode="lin" valueType="num">
                      <p:cBhvr>
                        <p:cTn dur="500" fill="hold"/>
                        <p:tgtEl>
                          <p:spTgt spid="71"/>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10" presetClass="entr" presetSubtype="0" fill="hold" nodeType="withEffect">
                  <p:stCondLst>
                    <p:cond delay="80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110" grpId="0" animBg="1"/>
      <p:bldP spid="111" grpId="0" build="p">
        <p:tmplLst>
          <p:tmpl lvl="1">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Lst>
      </p:bldP>
      <p:bldP spid="112" grpId="0" build="p">
        <p:tmplLst>
          <p:tmpl lvl="1">
            <p:tnLst>
              <p:par>
                <p:cTn presetID="42" presetClass="entr" presetSubtype="0" fill="hold" nodeType="withEffect">
                  <p:stCondLst>
                    <p:cond delay="200"/>
                  </p:stCondLst>
                  <p:childTnLst>
                    <p:set>
                      <p:cBhvr>
                        <p:cTn dur="1" fill="hold">
                          <p:stCondLst>
                            <p:cond delay="0"/>
                          </p:stCondLst>
                        </p:cTn>
                        <p:tgtEl>
                          <p:spTgt spid="112"/>
                        </p:tgtEl>
                        <p:attrNameLst>
                          <p:attrName>style.visibility</p:attrName>
                        </p:attrNameLst>
                      </p:cBhvr>
                      <p:to>
                        <p:strVal val="visible"/>
                      </p:to>
                    </p:set>
                    <p:animEffect transition="in" filter="fade">
                      <p:cBhvr>
                        <p:cTn dur="400"/>
                        <p:tgtEl>
                          <p:spTgt spid="112"/>
                        </p:tgtEl>
                      </p:cBhvr>
                    </p:animEffect>
                    <p:anim calcmode="lin" valueType="num">
                      <p:cBhvr>
                        <p:cTn dur="400" fill="hold"/>
                        <p:tgtEl>
                          <p:spTgt spid="112"/>
                        </p:tgtEl>
                        <p:attrNameLst>
                          <p:attrName>ppt_x</p:attrName>
                        </p:attrNameLst>
                      </p:cBhvr>
                      <p:tavLst>
                        <p:tav tm="0">
                          <p:val>
                            <p:strVal val="#ppt_x"/>
                          </p:val>
                        </p:tav>
                        <p:tav tm="100000">
                          <p:val>
                            <p:strVal val="#ppt_x"/>
                          </p:val>
                        </p:tav>
                      </p:tavLst>
                    </p:anim>
                    <p:anim calcmode="lin" valueType="num">
                      <p:cBhvr>
                        <p:cTn dur="400" fill="hold"/>
                        <p:tgtEl>
                          <p:spTgt spid="112"/>
                        </p:tgtEl>
                        <p:attrNameLst>
                          <p:attrName>ppt_y</p:attrName>
                        </p:attrNameLst>
                      </p:cBhvr>
                      <p:tavLst>
                        <p:tav tm="0">
                          <p:val>
                            <p:strVal val="#ppt_y+.1"/>
                          </p:val>
                        </p:tav>
                        <p:tav tm="100000">
                          <p:val>
                            <p:strVal val="#ppt_y"/>
                          </p:val>
                        </p:tav>
                      </p:tavLst>
                    </p:anim>
                  </p:childTnLst>
                </p:cTn>
              </p:par>
            </p:tnLst>
          </p:tmpl>
        </p:tmplLst>
      </p:bldP>
      <p:bldP spid="113" grpId="0" build="p">
        <p:tmplLst>
          <p:tmpl lvl="1">
            <p:tnLst>
              <p:par>
                <p:cTn presetID="42" presetClass="entr" presetSubtype="0"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Effect transition="in" filter="fade">
                      <p:cBhvr>
                        <p:cTn dur="500"/>
                        <p:tgtEl>
                          <p:spTgt spid="113"/>
                        </p:tgtEl>
                      </p:cBhvr>
                    </p:animEffect>
                    <p:anim calcmode="lin" valueType="num">
                      <p:cBhvr>
                        <p:cTn dur="500" fill="hold"/>
                        <p:tgtEl>
                          <p:spTgt spid="113"/>
                        </p:tgtEl>
                        <p:attrNameLst>
                          <p:attrName>ppt_x</p:attrName>
                        </p:attrNameLst>
                      </p:cBhvr>
                      <p:tavLst>
                        <p:tav tm="0">
                          <p:val>
                            <p:strVal val="#ppt_x"/>
                          </p:val>
                        </p:tav>
                        <p:tav tm="100000">
                          <p:val>
                            <p:strVal val="#ppt_x"/>
                          </p:val>
                        </p:tav>
                      </p:tavLst>
                    </p:anim>
                    <p:anim calcmode="lin" valueType="num">
                      <p:cBhvr>
                        <p:cTn dur="500" fill="hold"/>
                        <p:tgtEl>
                          <p:spTgt spid="113"/>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10" presetClass="entr" presetSubtype="0" fill="hold" nodeType="withEffect">
                  <p:stCondLst>
                    <p:cond delay="800"/>
                  </p:stCondLst>
                  <p:childTnLst>
                    <p:set>
                      <p:cBhvr>
                        <p:cTn dur="1" fill="hold">
                          <p:stCondLst>
                            <p:cond delay="0"/>
                          </p:stCondLst>
                        </p:cTn>
                        <p:tgtEl>
                          <p:spTgt spid="114"/>
                        </p:tgtEl>
                        <p:attrNameLst>
                          <p:attrName>style.visibility</p:attrName>
                        </p:attrNameLst>
                      </p:cBhvr>
                      <p:to>
                        <p:strVal val="visible"/>
                      </p:to>
                    </p:set>
                    <p:animEffect transition="in" filter="fade">
                      <p:cBhvr>
                        <p:cTn dur="500"/>
                        <p:tgtEl>
                          <p:spTgt spid="114"/>
                        </p:tgtEl>
                      </p:cBhvr>
                    </p:animEffect>
                  </p:childTnLst>
                </p:cTn>
              </p:par>
            </p:tnLst>
          </p:tmpl>
        </p:tmplLst>
      </p:bldP>
      <p:bldP spid="130" grpId="0" animBg="1"/>
      <p:bldP spid="131" grpId="0" build="p">
        <p:tmplLst>
          <p:tmpl lvl="1">
            <p:tnLst>
              <p:par>
                <p:cTn presetID="53" presetClass="entr" presetSubtype="16" fill="hold" nodeType="afterEffect">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p:cTn dur="300" fill="hold"/>
                        <p:tgtEl>
                          <p:spTgt spid="131"/>
                        </p:tgtEl>
                        <p:attrNameLst>
                          <p:attrName>ppt_w</p:attrName>
                        </p:attrNameLst>
                      </p:cBhvr>
                      <p:tavLst>
                        <p:tav tm="0">
                          <p:val>
                            <p:fltVal val="0"/>
                          </p:val>
                        </p:tav>
                        <p:tav tm="100000">
                          <p:val>
                            <p:strVal val="#ppt_w"/>
                          </p:val>
                        </p:tav>
                      </p:tavLst>
                    </p:anim>
                    <p:anim calcmode="lin" valueType="num">
                      <p:cBhvr>
                        <p:cTn dur="300" fill="hold"/>
                        <p:tgtEl>
                          <p:spTgt spid="131"/>
                        </p:tgtEl>
                        <p:attrNameLst>
                          <p:attrName>ppt_h</p:attrName>
                        </p:attrNameLst>
                      </p:cBhvr>
                      <p:tavLst>
                        <p:tav tm="0">
                          <p:val>
                            <p:fltVal val="0"/>
                          </p:val>
                        </p:tav>
                        <p:tav tm="100000">
                          <p:val>
                            <p:strVal val="#ppt_h"/>
                          </p:val>
                        </p:tav>
                      </p:tavLst>
                    </p:anim>
                    <p:animEffect transition="in" filter="fade">
                      <p:cBhvr>
                        <p:cTn dur="300"/>
                        <p:tgtEl>
                          <p:spTgt spid="131"/>
                        </p:tgtEl>
                      </p:cBhvr>
                    </p:animEffect>
                  </p:childTnLst>
                </p:cTn>
              </p:par>
            </p:tnLst>
          </p:tmpl>
        </p:tmplLst>
      </p:bldP>
      <p:bldP spid="136" grpId="0" build="p">
        <p:tmplLst>
          <p:tmpl lvl="1">
            <p:tnLst>
              <p:par>
                <p:cTn presetID="42" presetClass="entr" presetSubtype="0" fill="hold" nodeType="withEffect">
                  <p:stCondLst>
                    <p:cond delay="200"/>
                  </p:stCondLst>
                  <p:childTnLst>
                    <p:set>
                      <p:cBhvr>
                        <p:cTn dur="1" fill="hold">
                          <p:stCondLst>
                            <p:cond delay="0"/>
                          </p:stCondLst>
                        </p:cTn>
                        <p:tgtEl>
                          <p:spTgt spid="136"/>
                        </p:tgtEl>
                        <p:attrNameLst>
                          <p:attrName>style.visibility</p:attrName>
                        </p:attrNameLst>
                      </p:cBhvr>
                      <p:to>
                        <p:strVal val="visible"/>
                      </p:to>
                    </p:set>
                    <p:animEffect transition="in" filter="fade">
                      <p:cBhvr>
                        <p:cTn dur="400"/>
                        <p:tgtEl>
                          <p:spTgt spid="136"/>
                        </p:tgtEl>
                      </p:cBhvr>
                    </p:animEffect>
                    <p:anim calcmode="lin" valueType="num">
                      <p:cBhvr>
                        <p:cTn dur="400" fill="hold"/>
                        <p:tgtEl>
                          <p:spTgt spid="136"/>
                        </p:tgtEl>
                        <p:attrNameLst>
                          <p:attrName>ppt_x</p:attrName>
                        </p:attrNameLst>
                      </p:cBhvr>
                      <p:tavLst>
                        <p:tav tm="0">
                          <p:val>
                            <p:strVal val="#ppt_x"/>
                          </p:val>
                        </p:tav>
                        <p:tav tm="100000">
                          <p:val>
                            <p:strVal val="#ppt_x"/>
                          </p:val>
                        </p:tav>
                      </p:tavLst>
                    </p:anim>
                    <p:anim calcmode="lin" valueType="num">
                      <p:cBhvr>
                        <p:cTn dur="400" fill="hold"/>
                        <p:tgtEl>
                          <p:spTgt spid="136"/>
                        </p:tgtEl>
                        <p:attrNameLst>
                          <p:attrName>ppt_y</p:attrName>
                        </p:attrNameLst>
                      </p:cBhvr>
                      <p:tavLst>
                        <p:tav tm="0">
                          <p:val>
                            <p:strVal val="#ppt_y+.1"/>
                          </p:val>
                        </p:tav>
                        <p:tav tm="100000">
                          <p:val>
                            <p:strVal val="#ppt_y"/>
                          </p:val>
                        </p:tav>
                      </p:tavLst>
                    </p:anim>
                  </p:childTnLst>
                </p:cTn>
              </p:par>
            </p:tnLst>
          </p:tmpl>
        </p:tmplLst>
      </p:bldP>
      <p:bldP spid="139" grpId="0" build="p">
        <p:tmplLst>
          <p:tmpl lvl="1">
            <p:tnLst>
              <p:par>
                <p:cTn presetID="42" presetClass="entr" presetSubtype="0" fill="hold" nodeType="withEffect">
                  <p:stCondLst>
                    <p:cond delay="200"/>
                  </p:stCondLst>
                  <p:childTnLst>
                    <p:set>
                      <p:cBhvr>
                        <p:cTn dur="1" fill="hold">
                          <p:stCondLst>
                            <p:cond delay="0"/>
                          </p:stCondLst>
                        </p:cTn>
                        <p:tgtEl>
                          <p:spTgt spid="139"/>
                        </p:tgtEl>
                        <p:attrNameLst>
                          <p:attrName>style.visibility</p:attrName>
                        </p:attrNameLst>
                      </p:cBhvr>
                      <p:to>
                        <p:strVal val="visible"/>
                      </p:to>
                    </p:set>
                    <p:animEffect transition="in" filter="fade">
                      <p:cBhvr>
                        <p:cTn dur="500"/>
                        <p:tgtEl>
                          <p:spTgt spid="139"/>
                        </p:tgtEl>
                      </p:cBhvr>
                    </p:animEffect>
                    <p:anim calcmode="lin" valueType="num">
                      <p:cBhvr>
                        <p:cTn dur="500" fill="hold"/>
                        <p:tgtEl>
                          <p:spTgt spid="139"/>
                        </p:tgtEl>
                        <p:attrNameLst>
                          <p:attrName>ppt_x</p:attrName>
                        </p:attrNameLst>
                      </p:cBhvr>
                      <p:tavLst>
                        <p:tav tm="0">
                          <p:val>
                            <p:strVal val="#ppt_x"/>
                          </p:val>
                        </p:tav>
                        <p:tav tm="100000">
                          <p:val>
                            <p:strVal val="#ppt_x"/>
                          </p:val>
                        </p:tav>
                      </p:tavLst>
                    </p:anim>
                    <p:anim calcmode="lin" valueType="num">
                      <p:cBhvr>
                        <p:cTn dur="500" fill="hold"/>
                        <p:tgtEl>
                          <p:spTgt spid="139"/>
                        </p:tgtEl>
                        <p:attrNameLst>
                          <p:attrName>ppt_y</p:attrName>
                        </p:attrNameLst>
                      </p:cBhvr>
                      <p:tavLst>
                        <p:tav tm="0">
                          <p:val>
                            <p:strVal val="#ppt_y+.1"/>
                          </p:val>
                        </p:tav>
                        <p:tav tm="100000">
                          <p:val>
                            <p:strVal val="#ppt_y"/>
                          </p:val>
                        </p:tav>
                      </p:tavLst>
                    </p:anim>
                  </p:childTnLst>
                </p:cTn>
              </p:par>
            </p:tnLst>
          </p:tmpl>
        </p:tmplLst>
      </p:bldP>
      <p:bldP spid="140" grpId="0" build="p">
        <p:tmplLst>
          <p:tmpl lvl="1">
            <p:tnLst>
              <p:par>
                <p:cTn presetID="10" presetClass="entr" presetSubtype="0" fill="hold" nodeType="withEffect">
                  <p:stCondLst>
                    <p:cond delay="800"/>
                  </p:stCondLst>
                  <p:childTnLst>
                    <p:set>
                      <p:cBhvr>
                        <p:cTn dur="1" fill="hold">
                          <p:stCondLst>
                            <p:cond delay="0"/>
                          </p:stCondLst>
                        </p:cTn>
                        <p:tgtEl>
                          <p:spTgt spid="140"/>
                        </p:tgtEl>
                        <p:attrNameLst>
                          <p:attrName>style.visibility</p:attrName>
                        </p:attrNameLst>
                      </p:cBhvr>
                      <p:to>
                        <p:strVal val="visible"/>
                      </p:to>
                    </p:set>
                    <p:animEffect transition="in" filter="fade">
                      <p:cBhvr>
                        <p:cTn dur="500"/>
                        <p:tgtEl>
                          <p:spTgt spid="140"/>
                        </p:tgtEl>
                      </p:cBhvr>
                    </p:animEffect>
                  </p:childTnLst>
                </p:cTn>
              </p:par>
            </p:tnLst>
          </p:tmpl>
        </p:tmplLst>
      </p:bldP>
      <p:bldP spid="145" grpId="0" animBg="1"/>
      <p:bldP spid="146" grpId="0" build="p">
        <p:tmplLst>
          <p:tmpl lvl="1">
            <p:tnLst>
              <p:par>
                <p:cTn presetID="53" presetClass="entr" presetSubtype="16"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p:cTn dur="300" fill="hold"/>
                        <p:tgtEl>
                          <p:spTgt spid="146"/>
                        </p:tgtEl>
                        <p:attrNameLst>
                          <p:attrName>ppt_w</p:attrName>
                        </p:attrNameLst>
                      </p:cBhvr>
                      <p:tavLst>
                        <p:tav tm="0">
                          <p:val>
                            <p:fltVal val="0"/>
                          </p:val>
                        </p:tav>
                        <p:tav tm="100000">
                          <p:val>
                            <p:strVal val="#ppt_w"/>
                          </p:val>
                        </p:tav>
                      </p:tavLst>
                    </p:anim>
                    <p:anim calcmode="lin" valueType="num">
                      <p:cBhvr>
                        <p:cTn dur="300" fill="hold"/>
                        <p:tgtEl>
                          <p:spTgt spid="146"/>
                        </p:tgtEl>
                        <p:attrNameLst>
                          <p:attrName>ppt_h</p:attrName>
                        </p:attrNameLst>
                      </p:cBhvr>
                      <p:tavLst>
                        <p:tav tm="0">
                          <p:val>
                            <p:fltVal val="0"/>
                          </p:val>
                        </p:tav>
                        <p:tav tm="100000">
                          <p:val>
                            <p:strVal val="#ppt_h"/>
                          </p:val>
                        </p:tav>
                      </p:tavLst>
                    </p:anim>
                    <p:animEffect transition="in" filter="fade">
                      <p:cBhvr>
                        <p:cTn dur="300"/>
                        <p:tgtEl>
                          <p:spTgt spid="146"/>
                        </p:tgtEl>
                      </p:cBhvr>
                    </p:animEffect>
                  </p:childTnLst>
                </p:cTn>
              </p:par>
            </p:tnLst>
          </p:tmpl>
        </p:tmplLst>
      </p:bldP>
      <p:bldP spid="149" grpId="0" build="p">
        <p:tmplLst>
          <p:tmpl lvl="1">
            <p:tnLst>
              <p:par>
                <p:cTn presetID="42" presetClass="entr" presetSubtype="0" fill="hold" nodeType="withEffect">
                  <p:stCondLst>
                    <p:cond delay="200"/>
                  </p:stCondLst>
                  <p:childTnLst>
                    <p:set>
                      <p:cBhvr>
                        <p:cTn dur="1" fill="hold">
                          <p:stCondLst>
                            <p:cond delay="0"/>
                          </p:stCondLst>
                        </p:cTn>
                        <p:tgtEl>
                          <p:spTgt spid="149"/>
                        </p:tgtEl>
                        <p:attrNameLst>
                          <p:attrName>style.visibility</p:attrName>
                        </p:attrNameLst>
                      </p:cBhvr>
                      <p:to>
                        <p:strVal val="visible"/>
                      </p:to>
                    </p:set>
                    <p:animEffect transition="in" filter="fade">
                      <p:cBhvr>
                        <p:cTn dur="400"/>
                        <p:tgtEl>
                          <p:spTgt spid="149"/>
                        </p:tgtEl>
                      </p:cBhvr>
                    </p:animEffect>
                    <p:anim calcmode="lin" valueType="num">
                      <p:cBhvr>
                        <p:cTn dur="400" fill="hold"/>
                        <p:tgtEl>
                          <p:spTgt spid="149"/>
                        </p:tgtEl>
                        <p:attrNameLst>
                          <p:attrName>ppt_x</p:attrName>
                        </p:attrNameLst>
                      </p:cBhvr>
                      <p:tavLst>
                        <p:tav tm="0">
                          <p:val>
                            <p:strVal val="#ppt_x"/>
                          </p:val>
                        </p:tav>
                        <p:tav tm="100000">
                          <p:val>
                            <p:strVal val="#ppt_x"/>
                          </p:val>
                        </p:tav>
                      </p:tavLst>
                    </p:anim>
                    <p:anim calcmode="lin" valueType="num">
                      <p:cBhvr>
                        <p:cTn dur="400" fill="hold"/>
                        <p:tgtEl>
                          <p:spTgt spid="149"/>
                        </p:tgtEl>
                        <p:attrNameLst>
                          <p:attrName>ppt_y</p:attrName>
                        </p:attrNameLst>
                      </p:cBhvr>
                      <p:tavLst>
                        <p:tav tm="0">
                          <p:val>
                            <p:strVal val="#ppt_y+.1"/>
                          </p:val>
                        </p:tav>
                        <p:tav tm="100000">
                          <p:val>
                            <p:strVal val="#ppt_y"/>
                          </p:val>
                        </p:tav>
                      </p:tavLst>
                    </p:anim>
                  </p:childTnLst>
                </p:cTn>
              </p:par>
            </p:tnLst>
          </p:tmpl>
        </p:tmplLst>
      </p:bldP>
      <p:bldP spid="151" grpId="0" build="p">
        <p:tmplLst>
          <p:tmpl lvl="1">
            <p:tnLst>
              <p:par>
                <p:cTn presetID="42" presetClass="entr" presetSubtype="0" fill="hold" nodeType="withEffect">
                  <p:stCondLst>
                    <p:cond delay="20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5" grpId="0" animBg="1"/>
      <p:bldP spid="156" grpId="0" build="p">
        <p:tmplLst>
          <p:tmpl lvl="1">
            <p:tnLst>
              <p:par>
                <p:cTn presetID="53" presetClass="entr" presetSubtype="16" fill="hold" nodeType="afterEffect">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p:cTn dur="300" fill="hold"/>
                        <p:tgtEl>
                          <p:spTgt spid="156"/>
                        </p:tgtEl>
                        <p:attrNameLst>
                          <p:attrName>ppt_w</p:attrName>
                        </p:attrNameLst>
                      </p:cBhvr>
                      <p:tavLst>
                        <p:tav tm="0">
                          <p:val>
                            <p:fltVal val="0"/>
                          </p:val>
                        </p:tav>
                        <p:tav tm="100000">
                          <p:val>
                            <p:strVal val="#ppt_w"/>
                          </p:val>
                        </p:tav>
                      </p:tavLst>
                    </p:anim>
                    <p:anim calcmode="lin" valueType="num">
                      <p:cBhvr>
                        <p:cTn dur="300" fill="hold"/>
                        <p:tgtEl>
                          <p:spTgt spid="156"/>
                        </p:tgtEl>
                        <p:attrNameLst>
                          <p:attrName>ppt_h</p:attrName>
                        </p:attrNameLst>
                      </p:cBhvr>
                      <p:tavLst>
                        <p:tav tm="0">
                          <p:val>
                            <p:fltVal val="0"/>
                          </p:val>
                        </p:tav>
                        <p:tav tm="100000">
                          <p:val>
                            <p:strVal val="#ppt_h"/>
                          </p:val>
                        </p:tav>
                      </p:tavLst>
                    </p:anim>
                    <p:animEffect transition="in" filter="fade">
                      <p:cBhvr>
                        <p:cTn dur="300"/>
                        <p:tgtEl>
                          <p:spTgt spid="156"/>
                        </p:tgtEl>
                      </p:cBhvr>
                    </p:animEffect>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500"/>
                        <p:tgtEl>
                          <p:spTgt spid="158"/>
                        </p:tgtEl>
                      </p:cBhvr>
                    </p:animEffect>
                    <p:anim calcmode="lin" valueType="num">
                      <p:cBhvr>
                        <p:cTn dur="500" fill="hold"/>
                        <p:tgtEl>
                          <p:spTgt spid="158"/>
                        </p:tgtEl>
                        <p:attrNameLst>
                          <p:attrName>ppt_x</p:attrName>
                        </p:attrNameLst>
                      </p:cBhvr>
                      <p:tavLst>
                        <p:tav tm="0">
                          <p:val>
                            <p:strVal val="#ppt_x"/>
                          </p:val>
                        </p:tav>
                        <p:tav tm="100000">
                          <p:val>
                            <p:strVal val="#ppt_x"/>
                          </p:val>
                        </p:tav>
                      </p:tavLst>
                    </p:anim>
                    <p:anim calcmode="lin" valueType="num">
                      <p:cBhvr>
                        <p:cTn dur="5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10" presetClass="entr" presetSubtype="0" fill="hold" nodeType="withEffect">
                  <p:stCondLst>
                    <p:cond delay="800"/>
                  </p:stCondLst>
                  <p:childTnLst>
                    <p:set>
                      <p:cBhvr>
                        <p:cTn dur="1" fill="hold">
                          <p:stCondLst>
                            <p:cond delay="0"/>
                          </p:stCondLst>
                        </p:cTn>
                        <p:tgtEl>
                          <p:spTgt spid="159"/>
                        </p:tgtEl>
                        <p:attrNameLst>
                          <p:attrName>style.visibility</p:attrName>
                        </p:attrNameLst>
                      </p:cBhvr>
                      <p:to>
                        <p:strVal val="visible"/>
                      </p:to>
                    </p:set>
                    <p:animEffect transition="in" filter="fade">
                      <p:cBhvr>
                        <p:cTn dur="500"/>
                        <p:tgtEl>
                          <p:spTgt spid="159"/>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ic list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20" name="Group 19"/>
          <p:cNvGrpSpPr/>
          <p:nvPr userDrawn="1"/>
        </p:nvGrpSpPr>
        <p:grpSpPr>
          <a:xfrm>
            <a:off x="75982" y="289155"/>
            <a:ext cx="287999" cy="256629"/>
            <a:chOff x="5270500" y="1460500"/>
            <a:chExt cx="1701800" cy="2705100"/>
          </a:xfrm>
        </p:grpSpPr>
        <p:sp>
          <p:nvSpPr>
            <p:cNvPr id="21" name="Rounded Rectangle 20"/>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3" name="Rounded Rectangle 22"/>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57" name="Text Placeholder 7"/>
          <p:cNvSpPr>
            <a:spLocks noGrp="1"/>
          </p:cNvSpPr>
          <p:nvPr>
            <p:ph type="body" sz="quarter" idx="39" hasCustomPrompt="1"/>
          </p:nvPr>
        </p:nvSpPr>
        <p:spPr>
          <a:xfrm>
            <a:off x="467786"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1">
                    <a:lumMod val="60000"/>
                    <a:lumOff val="40000"/>
                  </a:schemeClr>
                </a:solidFill>
                <a:latin typeface="FontAwesome"/>
                <a:cs typeface="FontAwesome"/>
              </a:defRPr>
            </a:lvl1pPr>
          </a:lstStyle>
          <a:p>
            <a:pPr lvl="0"/>
            <a:r>
              <a:rPr lang="es-ES_tradnl" dirty="0" err="1" smtClean="0"/>
              <a:t>ico</a:t>
            </a:r>
            <a:endParaRPr lang="es-ES_tradnl" dirty="0" smtClean="0"/>
          </a:p>
        </p:txBody>
      </p:sp>
      <p:sp>
        <p:nvSpPr>
          <p:cNvPr id="58" name="Text Placeholder 7"/>
          <p:cNvSpPr>
            <a:spLocks noGrp="1"/>
          </p:cNvSpPr>
          <p:nvPr>
            <p:ph type="body" sz="quarter" idx="19" hasCustomPrompt="1"/>
          </p:nvPr>
        </p:nvSpPr>
        <p:spPr>
          <a:xfrm>
            <a:off x="995892"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9" name="Text Placeholder 2"/>
          <p:cNvSpPr>
            <a:spLocks noGrp="1"/>
          </p:cNvSpPr>
          <p:nvPr>
            <p:ph type="body" sz="quarter" idx="16" hasCustomPrompt="1"/>
          </p:nvPr>
        </p:nvSpPr>
        <p:spPr>
          <a:xfrm>
            <a:off x="452442"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a:t>
            </a:r>
            <a:r>
              <a:rPr lang="en-US" dirty="0" smtClean="0"/>
              <a:t> </a:t>
            </a:r>
            <a:r>
              <a:rPr lang="en-US" dirty="0" err="1" smtClean="0"/>
              <a:t>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males </a:t>
            </a:r>
            <a:r>
              <a:rPr lang="en-US" dirty="0" err="1" smtClean="0"/>
              <a:t>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60" name="Text Placeholder 7"/>
          <p:cNvSpPr>
            <a:spLocks noGrp="1"/>
          </p:cNvSpPr>
          <p:nvPr>
            <p:ph type="body" sz="quarter" idx="55" hasCustomPrompt="1"/>
          </p:nvPr>
        </p:nvSpPr>
        <p:spPr>
          <a:xfrm>
            <a:off x="995892"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smtClean="0"/>
              <a:t>Chort</a:t>
            </a:r>
            <a:r>
              <a:rPr lang="es-ES_tradnl" dirty="0" smtClean="0"/>
              <a:t> </a:t>
            </a:r>
            <a:r>
              <a:rPr lang="es-ES_tradnl" dirty="0" err="1" smtClean="0"/>
              <a:t>title</a:t>
            </a:r>
            <a:endParaRPr lang="es-ES_tradnl" dirty="0" smtClean="0"/>
          </a:p>
        </p:txBody>
      </p:sp>
      <p:sp>
        <p:nvSpPr>
          <p:cNvPr id="61" name="Rounded Rectangle 60"/>
          <p:cNvSpPr/>
          <p:nvPr userDrawn="1"/>
        </p:nvSpPr>
        <p:spPr>
          <a:xfrm>
            <a:off x="3001698" y="1277393"/>
            <a:ext cx="108000" cy="2403067"/>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 Placeholder 7"/>
          <p:cNvSpPr>
            <a:spLocks noGrp="1"/>
          </p:cNvSpPr>
          <p:nvPr>
            <p:ph type="body" sz="quarter" idx="56" hasCustomPrompt="1"/>
          </p:nvPr>
        </p:nvSpPr>
        <p:spPr>
          <a:xfrm>
            <a:off x="3401486"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2"/>
                </a:solidFill>
                <a:latin typeface="FontAwesome"/>
                <a:cs typeface="FontAwesome"/>
              </a:defRPr>
            </a:lvl1pPr>
          </a:lstStyle>
          <a:p>
            <a:pPr lvl="0"/>
            <a:r>
              <a:rPr lang="es-ES_tradnl" dirty="0" err="1" smtClean="0"/>
              <a:t>ico</a:t>
            </a:r>
            <a:endParaRPr lang="es-ES_tradnl" dirty="0" smtClean="0"/>
          </a:p>
        </p:txBody>
      </p:sp>
      <p:sp>
        <p:nvSpPr>
          <p:cNvPr id="63" name="Text Placeholder 7"/>
          <p:cNvSpPr>
            <a:spLocks noGrp="1"/>
          </p:cNvSpPr>
          <p:nvPr>
            <p:ph type="body" sz="quarter" idx="57" hasCustomPrompt="1"/>
          </p:nvPr>
        </p:nvSpPr>
        <p:spPr>
          <a:xfrm>
            <a:off x="3929592"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4" name="Text Placeholder 2"/>
          <p:cNvSpPr>
            <a:spLocks noGrp="1"/>
          </p:cNvSpPr>
          <p:nvPr>
            <p:ph type="body" sz="quarter" idx="58" hasCustomPrompt="1"/>
          </p:nvPr>
        </p:nvSpPr>
        <p:spPr>
          <a:xfrm>
            <a:off x="3386142"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a:t>
            </a:r>
            <a:r>
              <a:rPr lang="en-US" dirty="0" smtClean="0"/>
              <a:t> </a:t>
            </a:r>
            <a:r>
              <a:rPr lang="en-US" dirty="0" err="1" smtClean="0"/>
              <a:t>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males </a:t>
            </a:r>
            <a:r>
              <a:rPr lang="en-US" dirty="0" err="1" smtClean="0"/>
              <a:t>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65" name="Text Placeholder 7"/>
          <p:cNvSpPr>
            <a:spLocks noGrp="1"/>
          </p:cNvSpPr>
          <p:nvPr>
            <p:ph type="body" sz="quarter" idx="59" hasCustomPrompt="1"/>
          </p:nvPr>
        </p:nvSpPr>
        <p:spPr>
          <a:xfrm>
            <a:off x="3929592"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smtClean="0"/>
              <a:t>Chort</a:t>
            </a:r>
            <a:r>
              <a:rPr lang="es-ES_tradnl" dirty="0" smtClean="0"/>
              <a:t> </a:t>
            </a:r>
            <a:r>
              <a:rPr lang="es-ES_tradnl" dirty="0" err="1" smtClean="0"/>
              <a:t>title</a:t>
            </a:r>
            <a:endParaRPr lang="es-ES_tradnl" dirty="0" smtClean="0"/>
          </a:p>
        </p:txBody>
      </p:sp>
      <p:sp>
        <p:nvSpPr>
          <p:cNvPr id="66" name="Rounded Rectangle 65"/>
          <p:cNvSpPr/>
          <p:nvPr userDrawn="1"/>
        </p:nvSpPr>
        <p:spPr>
          <a:xfrm>
            <a:off x="5998898" y="1277393"/>
            <a:ext cx="108000" cy="2403067"/>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7" name="Text Placeholder 7"/>
          <p:cNvSpPr>
            <a:spLocks noGrp="1"/>
          </p:cNvSpPr>
          <p:nvPr>
            <p:ph type="body" sz="quarter" idx="60" hasCustomPrompt="1"/>
          </p:nvPr>
        </p:nvSpPr>
        <p:spPr>
          <a:xfrm>
            <a:off x="6381224" y="1297587"/>
            <a:ext cx="528106" cy="505889"/>
          </a:xfrm>
          <a:prstGeom prst="rect">
            <a:avLst/>
          </a:prstGeom>
        </p:spPr>
        <p:txBody>
          <a:bodyPr vert="horz" lIns="0" tIns="103884" rIns="0" bIns="103884" anchor="ctr"/>
          <a:lstStyle>
            <a:lvl1pPr marL="0" indent="0" algn="l">
              <a:lnSpc>
                <a:spcPct val="100000"/>
              </a:lnSpc>
              <a:spcBef>
                <a:spcPts val="0"/>
              </a:spcBef>
              <a:buNone/>
              <a:defRPr sz="2700" b="1">
                <a:solidFill>
                  <a:schemeClr val="accent3"/>
                </a:solidFill>
                <a:latin typeface="FontAwesome"/>
                <a:cs typeface="FontAwesome"/>
              </a:defRPr>
            </a:lvl1pPr>
          </a:lstStyle>
          <a:p>
            <a:pPr lvl="0"/>
            <a:r>
              <a:rPr lang="es-ES_tradnl" dirty="0" err="1" smtClean="0"/>
              <a:t>ico</a:t>
            </a:r>
            <a:endParaRPr lang="es-ES_tradnl" dirty="0" smtClean="0"/>
          </a:p>
        </p:txBody>
      </p:sp>
      <p:sp>
        <p:nvSpPr>
          <p:cNvPr id="68" name="Text Placeholder 7"/>
          <p:cNvSpPr>
            <a:spLocks noGrp="1"/>
          </p:cNvSpPr>
          <p:nvPr>
            <p:ph type="body" sz="quarter" idx="61" hasCustomPrompt="1"/>
          </p:nvPr>
        </p:nvSpPr>
        <p:spPr>
          <a:xfrm>
            <a:off x="6909330" y="1607881"/>
            <a:ext cx="1760008" cy="195595"/>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9" name="Text Placeholder 2"/>
          <p:cNvSpPr>
            <a:spLocks noGrp="1"/>
          </p:cNvSpPr>
          <p:nvPr>
            <p:ph type="body" sz="quarter" idx="62" hasCustomPrompt="1"/>
          </p:nvPr>
        </p:nvSpPr>
        <p:spPr>
          <a:xfrm>
            <a:off x="6365880" y="1922542"/>
            <a:ext cx="2303461" cy="1757918"/>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a:t>
            </a:r>
            <a:r>
              <a:rPr lang="en-US" dirty="0" smtClean="0"/>
              <a:t> </a:t>
            </a:r>
            <a:r>
              <a:rPr lang="en-US" dirty="0" err="1" smtClean="0"/>
              <a:t>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males </a:t>
            </a:r>
            <a:r>
              <a:rPr lang="en-US" dirty="0" err="1" smtClean="0"/>
              <a:t>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70" name="Text Placeholder 7"/>
          <p:cNvSpPr>
            <a:spLocks noGrp="1"/>
          </p:cNvSpPr>
          <p:nvPr>
            <p:ph type="body" sz="quarter" idx="63" hasCustomPrompt="1"/>
          </p:nvPr>
        </p:nvSpPr>
        <p:spPr>
          <a:xfrm>
            <a:off x="6909330" y="1293447"/>
            <a:ext cx="1760008" cy="323835"/>
          </a:xfrm>
          <a:prstGeom prst="rect">
            <a:avLst/>
          </a:prstGeom>
        </p:spPr>
        <p:txBody>
          <a:bodyPr vert="horz" lIns="0" tIns="40504" rIns="0" bIns="40504" anchor="ctr"/>
          <a:lstStyle>
            <a:lvl1pPr marL="0" indent="0" algn="l">
              <a:lnSpc>
                <a:spcPct val="100000"/>
              </a:lnSpc>
              <a:spcBef>
                <a:spcPts val="0"/>
              </a:spcBef>
              <a:buNone/>
              <a:defRPr sz="1800" b="1">
                <a:solidFill>
                  <a:schemeClr val="bg1"/>
                </a:solidFill>
                <a:latin typeface="Lato Light"/>
                <a:cs typeface="Lato Light"/>
              </a:defRPr>
            </a:lvl1pPr>
          </a:lstStyle>
          <a:p>
            <a:pPr lvl="0"/>
            <a:r>
              <a:rPr lang="es-ES_tradnl" dirty="0" err="1" smtClean="0"/>
              <a:t>Chort</a:t>
            </a:r>
            <a:r>
              <a:rPr lang="es-ES_tradnl" dirty="0" smtClean="0"/>
              <a:t> </a:t>
            </a:r>
            <a:r>
              <a:rPr lang="es-ES_tradnl" dirty="0" err="1" smtClean="0"/>
              <a:t>title</a:t>
            </a:r>
            <a:endParaRPr lang="es-ES_tradnl" dirty="0" smtClean="0"/>
          </a:p>
        </p:txBody>
      </p:sp>
      <p:sp>
        <p:nvSpPr>
          <p:cNvPr id="71"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72"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309126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57">
                                            <p:txEl>
                                              <p:pRg st="0" end="0"/>
                                            </p:txEl>
                                          </p:spTgt>
                                        </p:tgtEl>
                                        <p:attrNameLst>
                                          <p:attrName>style.visibility</p:attrName>
                                        </p:attrNameLst>
                                      </p:cBhvr>
                                      <p:to>
                                        <p:strVal val="visible"/>
                                      </p:to>
                                    </p:set>
                                    <p:anim calcmode="lin" valueType="num">
                                      <p:cBhvr>
                                        <p:cTn id="21" dur="3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22" dur="3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23" dur="300"/>
                                        <p:tgtEl>
                                          <p:spTgt spid="57">
                                            <p:txEl>
                                              <p:pRg st="0" end="0"/>
                                            </p:txEl>
                                          </p:spTgt>
                                        </p:tgtEl>
                                      </p:cBhvr>
                                    </p:animEffect>
                                  </p:childTnLst>
                                </p:cTn>
                              </p:par>
                              <p:par>
                                <p:cTn id="24" presetID="42" presetClass="entr" presetSubtype="0" fill="hold" grpId="0" nodeType="withEffect">
                                  <p:stCondLst>
                                    <p:cond delay="200"/>
                                  </p:stCondLst>
                                  <p:childTnLst>
                                    <p:set>
                                      <p:cBhvr>
                                        <p:cTn id="25" dur="1" fill="hold">
                                          <p:stCondLst>
                                            <p:cond delay="0"/>
                                          </p:stCondLst>
                                        </p:cTn>
                                        <p:tgtEl>
                                          <p:spTgt spid="58">
                                            <p:txEl>
                                              <p:pRg st="0" end="0"/>
                                            </p:txEl>
                                          </p:spTgt>
                                        </p:tgtEl>
                                        <p:attrNameLst>
                                          <p:attrName>style.visibility</p:attrName>
                                        </p:attrNameLst>
                                      </p:cBhvr>
                                      <p:to>
                                        <p:strVal val="visible"/>
                                      </p:to>
                                    </p:set>
                                    <p:animEffect transition="in" filter="fade">
                                      <p:cBhvr>
                                        <p:cTn id="26" dur="500"/>
                                        <p:tgtEl>
                                          <p:spTgt spid="58">
                                            <p:txEl>
                                              <p:pRg st="0" end="0"/>
                                            </p:txEl>
                                          </p:spTgt>
                                        </p:tgtEl>
                                      </p:cBhvr>
                                    </p:animEffect>
                                    <p:anim calcmode="lin" valueType="num">
                                      <p:cBhvr>
                                        <p:cTn id="2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58">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800"/>
                                  </p:stCondLst>
                                  <p:childTnLst>
                                    <p:set>
                                      <p:cBhvr>
                                        <p:cTn id="30" dur="1" fill="hold">
                                          <p:stCondLst>
                                            <p:cond delay="0"/>
                                          </p:stCondLst>
                                        </p:cTn>
                                        <p:tgtEl>
                                          <p:spTgt spid="59">
                                            <p:txEl>
                                              <p:pRg st="0" end="0"/>
                                            </p:txEl>
                                          </p:spTgt>
                                        </p:tgtEl>
                                        <p:attrNameLst>
                                          <p:attrName>style.visibility</p:attrName>
                                        </p:attrNameLst>
                                      </p:cBhvr>
                                      <p:to>
                                        <p:strVal val="visible"/>
                                      </p:to>
                                    </p:set>
                                    <p:animEffect transition="in" filter="fade">
                                      <p:cBhvr>
                                        <p:cTn id="31" dur="500"/>
                                        <p:tgtEl>
                                          <p:spTgt spid="59">
                                            <p:txEl>
                                              <p:pRg st="0" end="0"/>
                                            </p:txEl>
                                          </p:spTgt>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60">
                                            <p:txEl>
                                              <p:pRg st="0" end="0"/>
                                            </p:txEl>
                                          </p:spTgt>
                                        </p:tgtEl>
                                        <p:attrNameLst>
                                          <p:attrName>style.visibility</p:attrName>
                                        </p:attrNameLst>
                                      </p:cBhvr>
                                      <p:to>
                                        <p:strVal val="visible"/>
                                      </p:to>
                                    </p:set>
                                    <p:animEffect transition="in" filter="fade">
                                      <p:cBhvr>
                                        <p:cTn id="34" dur="400"/>
                                        <p:tgtEl>
                                          <p:spTgt spid="60">
                                            <p:txEl>
                                              <p:pRg st="0" end="0"/>
                                            </p:txEl>
                                          </p:spTgt>
                                        </p:tgtEl>
                                      </p:cBhvr>
                                    </p:animEffect>
                                    <p:anim calcmode="lin" valueType="num">
                                      <p:cBhvr>
                                        <p:cTn id="35"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36" dur="400" fill="hold"/>
                                        <p:tgtEl>
                                          <p:spTgt spid="60">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down)">
                                      <p:cBhvr>
                                        <p:cTn id="40" dur="500"/>
                                        <p:tgtEl>
                                          <p:spTgt spid="61"/>
                                        </p:tgtEl>
                                      </p:cBhvr>
                                    </p:animEffect>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62">
                                            <p:txEl>
                                              <p:pRg st="0" end="0"/>
                                            </p:txEl>
                                          </p:spTgt>
                                        </p:tgtEl>
                                        <p:attrNameLst>
                                          <p:attrName>style.visibility</p:attrName>
                                        </p:attrNameLst>
                                      </p:cBhvr>
                                      <p:to>
                                        <p:strVal val="visible"/>
                                      </p:to>
                                    </p:set>
                                    <p:anim calcmode="lin" valueType="num">
                                      <p:cBhvr>
                                        <p:cTn id="44"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62">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63">
                                            <p:txEl>
                                              <p:pRg st="0" end="0"/>
                                            </p:txEl>
                                          </p:spTgt>
                                        </p:tgtEl>
                                        <p:attrNameLst>
                                          <p:attrName>style.visibility</p:attrName>
                                        </p:attrNameLst>
                                      </p:cBhvr>
                                      <p:to>
                                        <p:strVal val="visible"/>
                                      </p:to>
                                    </p:set>
                                    <p:animEffect transition="in" filter="fade">
                                      <p:cBhvr>
                                        <p:cTn id="49" dur="500"/>
                                        <p:tgtEl>
                                          <p:spTgt spid="63">
                                            <p:txEl>
                                              <p:pRg st="0" end="0"/>
                                            </p:txEl>
                                          </p:spTgt>
                                        </p:tgtEl>
                                      </p:cBhvr>
                                    </p:animEffect>
                                    <p:anim calcmode="lin" valueType="num">
                                      <p:cBhvr>
                                        <p:cTn id="50"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63">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64">
                                            <p:txEl>
                                              <p:pRg st="0" end="0"/>
                                            </p:txEl>
                                          </p:spTgt>
                                        </p:tgtEl>
                                        <p:attrNameLst>
                                          <p:attrName>style.visibility</p:attrName>
                                        </p:attrNameLst>
                                      </p:cBhvr>
                                      <p:to>
                                        <p:strVal val="visible"/>
                                      </p:to>
                                    </p:set>
                                    <p:animEffect transition="in" filter="fade">
                                      <p:cBhvr>
                                        <p:cTn id="54" dur="500"/>
                                        <p:tgtEl>
                                          <p:spTgt spid="64">
                                            <p:txEl>
                                              <p:pRg st="0" end="0"/>
                                            </p:txEl>
                                          </p:spTgt>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65">
                                            <p:txEl>
                                              <p:pRg st="0" end="0"/>
                                            </p:txEl>
                                          </p:spTgt>
                                        </p:tgtEl>
                                        <p:attrNameLst>
                                          <p:attrName>style.visibility</p:attrName>
                                        </p:attrNameLst>
                                      </p:cBhvr>
                                      <p:to>
                                        <p:strVal val="visible"/>
                                      </p:to>
                                    </p:set>
                                    <p:animEffect transition="in" filter="fade">
                                      <p:cBhvr>
                                        <p:cTn id="57" dur="400"/>
                                        <p:tgtEl>
                                          <p:spTgt spid="65">
                                            <p:txEl>
                                              <p:pRg st="0" end="0"/>
                                            </p:txEl>
                                          </p:spTgt>
                                        </p:tgtEl>
                                      </p:cBhvr>
                                    </p:animEffect>
                                    <p:anim calcmode="lin" valueType="num">
                                      <p:cBhvr>
                                        <p:cTn id="58"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22" presetClass="entr" presetSubtype="4" fill="hold" grpId="0" nodeType="after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down)">
                                      <p:cBhvr>
                                        <p:cTn id="63" dur="500"/>
                                        <p:tgtEl>
                                          <p:spTgt spid="66"/>
                                        </p:tgtEl>
                                      </p:cBhvr>
                                    </p:animEffect>
                                  </p:childTnLst>
                                </p:cTn>
                              </p:par>
                            </p:childTnLst>
                          </p:cTn>
                        </p:par>
                        <p:par>
                          <p:cTn id="64" fill="hold">
                            <p:stCondLst>
                              <p:cond delay="2500"/>
                            </p:stCondLst>
                            <p:childTnLst>
                              <p:par>
                                <p:cTn id="65" presetID="53" presetClass="entr" presetSubtype="16" fill="hold" grpId="0" nodeType="afterEffect">
                                  <p:stCondLst>
                                    <p:cond delay="0"/>
                                  </p:stCondLst>
                                  <p:childTnLst>
                                    <p:set>
                                      <p:cBhvr>
                                        <p:cTn id="66" dur="1" fill="hold">
                                          <p:stCondLst>
                                            <p:cond delay="0"/>
                                          </p:stCondLst>
                                        </p:cTn>
                                        <p:tgtEl>
                                          <p:spTgt spid="67">
                                            <p:txEl>
                                              <p:pRg st="0" end="0"/>
                                            </p:txEl>
                                          </p:spTgt>
                                        </p:tgtEl>
                                        <p:attrNameLst>
                                          <p:attrName>style.visibility</p:attrName>
                                        </p:attrNameLst>
                                      </p:cBhvr>
                                      <p:to>
                                        <p:strVal val="visible"/>
                                      </p:to>
                                    </p:set>
                                    <p:anim calcmode="lin" valueType="num">
                                      <p:cBhvr>
                                        <p:cTn id="67"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6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68">
                                            <p:txEl>
                                              <p:pRg st="0" end="0"/>
                                            </p:txEl>
                                          </p:spTgt>
                                        </p:tgtEl>
                                        <p:attrNameLst>
                                          <p:attrName>style.visibility</p:attrName>
                                        </p:attrNameLst>
                                      </p:cBhvr>
                                      <p:to>
                                        <p:strVal val="visible"/>
                                      </p:to>
                                    </p:set>
                                    <p:animEffect transition="in" filter="fade">
                                      <p:cBhvr>
                                        <p:cTn id="72" dur="500"/>
                                        <p:tgtEl>
                                          <p:spTgt spid="68">
                                            <p:txEl>
                                              <p:pRg st="0" end="0"/>
                                            </p:txEl>
                                          </p:spTgt>
                                        </p:tgtEl>
                                      </p:cBhvr>
                                    </p:animEffect>
                                    <p:anim calcmode="lin" valueType="num">
                                      <p:cBhvr>
                                        <p:cTn id="73"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68">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69">
                                            <p:txEl>
                                              <p:pRg st="0" end="0"/>
                                            </p:txEl>
                                          </p:spTgt>
                                        </p:tgtEl>
                                        <p:attrNameLst>
                                          <p:attrName>style.visibility</p:attrName>
                                        </p:attrNameLst>
                                      </p:cBhvr>
                                      <p:to>
                                        <p:strVal val="visible"/>
                                      </p:to>
                                    </p:set>
                                    <p:animEffect transition="in" filter="fade">
                                      <p:cBhvr>
                                        <p:cTn id="77" dur="500"/>
                                        <p:tgtEl>
                                          <p:spTgt spid="69">
                                            <p:txEl>
                                              <p:pRg st="0" end="0"/>
                                            </p:txEl>
                                          </p:spTgt>
                                        </p:tgtEl>
                                      </p:cBhvr>
                                    </p:animEffect>
                                  </p:childTnLst>
                                </p:cTn>
                              </p:par>
                              <p:par>
                                <p:cTn id="78" presetID="42" presetClass="entr" presetSubtype="0" fill="hold" grpId="0" nodeType="withEffect">
                                  <p:stCondLst>
                                    <p:cond delay="200"/>
                                  </p:stCondLst>
                                  <p:childTnLst>
                                    <p:set>
                                      <p:cBhvr>
                                        <p:cTn id="79" dur="1" fill="hold">
                                          <p:stCondLst>
                                            <p:cond delay="0"/>
                                          </p:stCondLst>
                                        </p:cTn>
                                        <p:tgtEl>
                                          <p:spTgt spid="70">
                                            <p:txEl>
                                              <p:pRg st="0" end="0"/>
                                            </p:txEl>
                                          </p:spTgt>
                                        </p:tgtEl>
                                        <p:attrNameLst>
                                          <p:attrName>style.visibility</p:attrName>
                                        </p:attrNameLst>
                                      </p:cBhvr>
                                      <p:to>
                                        <p:strVal val="visible"/>
                                      </p:to>
                                    </p:set>
                                    <p:animEffect transition="in" filter="fade">
                                      <p:cBhvr>
                                        <p:cTn id="80" dur="400"/>
                                        <p:tgtEl>
                                          <p:spTgt spid="70">
                                            <p:txEl>
                                              <p:pRg st="0" end="0"/>
                                            </p:txEl>
                                          </p:spTgt>
                                        </p:tgtEl>
                                      </p:cBhvr>
                                    </p:animEffect>
                                    <p:anim calcmode="lin" valueType="num">
                                      <p:cBhvr>
                                        <p:cTn id="81"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82" dur="400" fill="hold"/>
                                        <p:tgtEl>
                                          <p:spTgt spid="70">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71">
                                            <p:txEl>
                                              <p:pRg st="0" end="0"/>
                                            </p:txEl>
                                          </p:spTgt>
                                        </p:tgtEl>
                                        <p:attrNameLst>
                                          <p:attrName>style.visibility</p:attrName>
                                        </p:attrNameLst>
                                      </p:cBhvr>
                                      <p:to>
                                        <p:strVal val="visible"/>
                                      </p:to>
                                    </p:set>
                                    <p:animEffect transition="in" filter="fade">
                                      <p:cBhvr>
                                        <p:cTn id="85" dur="500"/>
                                        <p:tgtEl>
                                          <p:spTgt spid="71">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72">
                                            <p:txEl>
                                              <p:pRg st="0" end="0"/>
                                            </p:txEl>
                                          </p:spTgt>
                                        </p:tgtEl>
                                        <p:attrNameLst>
                                          <p:attrName>style.visibility</p:attrName>
                                        </p:attrNameLst>
                                      </p:cBhvr>
                                      <p:to>
                                        <p:strVal val="visible"/>
                                      </p:to>
                                    </p:set>
                                    <p:animEffect transition="in" filter="fade">
                                      <p:cBhvr>
                                        <p:cTn id="88" dur="400"/>
                                        <p:tgtEl>
                                          <p:spTgt spid="72">
                                            <p:txEl>
                                              <p:pRg st="0" end="0"/>
                                            </p:txEl>
                                          </p:spTgt>
                                        </p:tgtEl>
                                      </p:cBhvr>
                                    </p:animEffect>
                                    <p:anim calcmode="lin" valueType="num">
                                      <p:cBhvr>
                                        <p:cTn id="89"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300" fill="hold"/>
                        <p:tgtEl>
                          <p:spTgt spid="57"/>
                        </p:tgtEl>
                        <p:attrNameLst>
                          <p:attrName>ppt_w</p:attrName>
                        </p:attrNameLst>
                      </p:cBhvr>
                      <p:tavLst>
                        <p:tav tm="0">
                          <p:val>
                            <p:fltVal val="0"/>
                          </p:val>
                        </p:tav>
                        <p:tav tm="100000">
                          <p:val>
                            <p:strVal val="#ppt_w"/>
                          </p:val>
                        </p:tav>
                      </p:tavLst>
                    </p:anim>
                    <p:anim calcmode="lin" valueType="num">
                      <p:cBhvr>
                        <p:cTn dur="300" fill="hold"/>
                        <p:tgtEl>
                          <p:spTgt spid="57"/>
                        </p:tgtEl>
                        <p:attrNameLst>
                          <p:attrName>ppt_h</p:attrName>
                        </p:attrNameLst>
                      </p:cBhvr>
                      <p:tavLst>
                        <p:tav tm="0">
                          <p:val>
                            <p:fltVal val="0"/>
                          </p:val>
                        </p:tav>
                        <p:tav tm="100000">
                          <p:val>
                            <p:strVal val="#ppt_h"/>
                          </p:val>
                        </p:tav>
                      </p:tavLst>
                    </p:anim>
                    <p:animEffect transition="in" filter="fade">
                      <p:cBhvr>
                        <p:cTn dur="300"/>
                        <p:tgtEl>
                          <p:spTgt spid="57"/>
                        </p:tgtEl>
                      </p:cBhvr>
                    </p:animEffect>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anim calcmode="lin" valueType="num">
                      <p:cBhvr>
                        <p:cTn dur="500" fill="hold"/>
                        <p:tgtEl>
                          <p:spTgt spid="58"/>
                        </p:tgtEl>
                        <p:attrNameLst>
                          <p:attrName>ppt_x</p:attrName>
                        </p:attrNameLst>
                      </p:cBhvr>
                      <p:tavLst>
                        <p:tav tm="0">
                          <p:val>
                            <p:strVal val="#ppt_x"/>
                          </p:val>
                        </p:tav>
                        <p:tav tm="100000">
                          <p:val>
                            <p:strVal val="#ppt_x"/>
                          </p:val>
                        </p:tav>
                      </p:tavLst>
                    </p:anim>
                    <p:anim calcmode="lin" valueType="num">
                      <p:cBhvr>
                        <p:cTn dur="5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10" presetClass="entr" presetSubtype="0" fill="hold" nodeType="withEffect">
                  <p:stCondLst>
                    <p:cond delay="8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1" grpId="0" animBg="1"/>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animBg="1"/>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anim calcmode="lin" valueType="num">
                      <p:cBhvr>
                        <p:cTn dur="500" fill="hold"/>
                        <p:tgtEl>
                          <p:spTgt spid="68"/>
                        </p:tgtEl>
                        <p:attrNameLst>
                          <p:attrName>ppt_x</p:attrName>
                        </p:attrNameLst>
                      </p:cBhvr>
                      <p:tavLst>
                        <p:tav tm="0">
                          <p:val>
                            <p:strVal val="#ppt_x"/>
                          </p:val>
                        </p:tav>
                        <p:tav tm="100000">
                          <p:val>
                            <p:strVal val="#ppt_x"/>
                          </p:val>
                        </p:tav>
                      </p:tavLst>
                    </p:anim>
                    <p:anim calcmode="lin" valueType="num">
                      <p:cBhvr>
                        <p:cTn dur="5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10" presetClass="entr" presetSubtype="0"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35" name="Group 34"/>
          <p:cNvGrpSpPr/>
          <p:nvPr userDrawn="1"/>
        </p:nvGrpSpPr>
        <p:grpSpPr>
          <a:xfrm>
            <a:off x="75982" y="289155"/>
            <a:ext cx="287999" cy="256629"/>
            <a:chOff x="5270500" y="1460500"/>
            <a:chExt cx="1701800" cy="2705100"/>
          </a:xfrm>
        </p:grpSpPr>
        <p:sp>
          <p:nvSpPr>
            <p:cNvPr id="36" name="Rounded Rectangle 35"/>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Rounded Rectangle 37"/>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0" name="Oval 39"/>
          <p:cNvSpPr>
            <a:spLocks noChangeAspect="1"/>
          </p:cNvSpPr>
          <p:nvPr userDrawn="1"/>
        </p:nvSpPr>
        <p:spPr>
          <a:xfrm>
            <a:off x="488477" y="1336560"/>
            <a:ext cx="1367992" cy="1231193"/>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41" name="Picture Placeholder 2"/>
          <p:cNvSpPr>
            <a:spLocks noGrp="1" noChangeAspect="1"/>
          </p:cNvSpPr>
          <p:nvPr>
            <p:ph type="pic" sz="quarter" idx="17"/>
          </p:nvPr>
        </p:nvSpPr>
        <p:spPr>
          <a:xfrm>
            <a:off x="412280"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9" name="Text Placeholder 7"/>
          <p:cNvSpPr>
            <a:spLocks noGrp="1"/>
          </p:cNvSpPr>
          <p:nvPr>
            <p:ph type="body" sz="quarter" idx="18" hasCustomPrompt="1"/>
          </p:nvPr>
        </p:nvSpPr>
        <p:spPr>
          <a:xfrm>
            <a:off x="427038"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70" name="Text Placeholder 7"/>
          <p:cNvSpPr>
            <a:spLocks noGrp="1"/>
          </p:cNvSpPr>
          <p:nvPr>
            <p:ph type="body" sz="quarter" idx="19" hasCustomPrompt="1"/>
          </p:nvPr>
        </p:nvSpPr>
        <p:spPr>
          <a:xfrm>
            <a:off x="427038"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1" name="Text Placeholder 2"/>
          <p:cNvSpPr>
            <a:spLocks noGrp="1"/>
          </p:cNvSpPr>
          <p:nvPr>
            <p:ph type="body" sz="quarter" idx="16" hasCustomPrompt="1"/>
          </p:nvPr>
        </p:nvSpPr>
        <p:spPr>
          <a:xfrm>
            <a:off x="427039"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72" name="Text Placeholder 7"/>
          <p:cNvSpPr>
            <a:spLocks noGrp="1"/>
          </p:cNvSpPr>
          <p:nvPr>
            <p:ph type="body" sz="quarter" idx="39" hasCustomPrompt="1"/>
          </p:nvPr>
        </p:nvSpPr>
        <p:spPr>
          <a:xfrm>
            <a:off x="1004136"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cxnSp>
        <p:nvCxnSpPr>
          <p:cNvPr id="85" name="Straight Connector 84"/>
          <p:cNvCxnSpPr/>
          <p:nvPr userDrawn="1"/>
        </p:nvCxnSpPr>
        <p:spPr>
          <a:xfrm>
            <a:off x="22987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8" name="Oval 107"/>
          <p:cNvSpPr>
            <a:spLocks noChangeAspect="1"/>
          </p:cNvSpPr>
          <p:nvPr userDrawn="1"/>
        </p:nvSpPr>
        <p:spPr>
          <a:xfrm>
            <a:off x="2697518" y="1336560"/>
            <a:ext cx="1367992" cy="1231193"/>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09" name="Picture Placeholder 2"/>
          <p:cNvSpPr>
            <a:spLocks noGrp="1" noChangeAspect="1"/>
          </p:cNvSpPr>
          <p:nvPr>
            <p:ph type="pic" sz="quarter" idx="55"/>
          </p:nvPr>
        </p:nvSpPr>
        <p:spPr>
          <a:xfrm>
            <a:off x="2621321"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14" name="Text Placeholder 7"/>
          <p:cNvSpPr>
            <a:spLocks noGrp="1"/>
          </p:cNvSpPr>
          <p:nvPr>
            <p:ph type="body" sz="quarter" idx="41" hasCustomPrompt="1"/>
          </p:nvPr>
        </p:nvSpPr>
        <p:spPr>
          <a:xfrm>
            <a:off x="2594504"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115" name="Text Placeholder 7"/>
          <p:cNvSpPr>
            <a:spLocks noGrp="1"/>
          </p:cNvSpPr>
          <p:nvPr>
            <p:ph type="body" sz="quarter" idx="42" hasCustomPrompt="1"/>
          </p:nvPr>
        </p:nvSpPr>
        <p:spPr>
          <a:xfrm>
            <a:off x="2594504"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16" name="Text Placeholder 2"/>
          <p:cNvSpPr>
            <a:spLocks noGrp="1"/>
          </p:cNvSpPr>
          <p:nvPr>
            <p:ph type="body" sz="quarter" idx="43" hasCustomPrompt="1"/>
          </p:nvPr>
        </p:nvSpPr>
        <p:spPr>
          <a:xfrm>
            <a:off x="2594505"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17" name="Text Placeholder 7"/>
          <p:cNvSpPr>
            <a:spLocks noGrp="1"/>
          </p:cNvSpPr>
          <p:nvPr>
            <p:ph type="body" sz="quarter" idx="44" hasCustomPrompt="1"/>
          </p:nvPr>
        </p:nvSpPr>
        <p:spPr>
          <a:xfrm>
            <a:off x="3171602"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cxnSp>
        <p:nvCxnSpPr>
          <p:cNvPr id="126" name="Straight Connector 125"/>
          <p:cNvCxnSpPr/>
          <p:nvPr userDrawn="1"/>
        </p:nvCxnSpPr>
        <p:spPr>
          <a:xfrm>
            <a:off x="45085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1" name="Oval 140"/>
          <p:cNvSpPr>
            <a:spLocks noChangeAspect="1"/>
          </p:cNvSpPr>
          <p:nvPr userDrawn="1"/>
        </p:nvSpPr>
        <p:spPr>
          <a:xfrm>
            <a:off x="4949648" y="1336560"/>
            <a:ext cx="1367992" cy="1231193"/>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42" name="Picture Placeholder 2"/>
          <p:cNvSpPr>
            <a:spLocks noGrp="1" noChangeAspect="1"/>
          </p:cNvSpPr>
          <p:nvPr>
            <p:ph type="pic" sz="quarter" idx="56"/>
          </p:nvPr>
        </p:nvSpPr>
        <p:spPr>
          <a:xfrm>
            <a:off x="4873451"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45" name="Text Placeholder 7"/>
          <p:cNvSpPr>
            <a:spLocks noGrp="1"/>
          </p:cNvSpPr>
          <p:nvPr>
            <p:ph type="body" sz="quarter" idx="46" hasCustomPrompt="1"/>
          </p:nvPr>
        </p:nvSpPr>
        <p:spPr>
          <a:xfrm>
            <a:off x="4846634"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146" name="Text Placeholder 7"/>
          <p:cNvSpPr>
            <a:spLocks noGrp="1"/>
          </p:cNvSpPr>
          <p:nvPr>
            <p:ph type="body" sz="quarter" idx="47" hasCustomPrompt="1"/>
          </p:nvPr>
        </p:nvSpPr>
        <p:spPr>
          <a:xfrm>
            <a:off x="4846634"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47" name="Text Placeholder 2"/>
          <p:cNvSpPr>
            <a:spLocks noGrp="1"/>
          </p:cNvSpPr>
          <p:nvPr>
            <p:ph type="body" sz="quarter" idx="48" hasCustomPrompt="1"/>
          </p:nvPr>
        </p:nvSpPr>
        <p:spPr>
          <a:xfrm>
            <a:off x="4846635"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48" name="Text Placeholder 7"/>
          <p:cNvSpPr>
            <a:spLocks noGrp="1"/>
          </p:cNvSpPr>
          <p:nvPr>
            <p:ph type="body" sz="quarter" idx="49" hasCustomPrompt="1"/>
          </p:nvPr>
        </p:nvSpPr>
        <p:spPr>
          <a:xfrm>
            <a:off x="5423732"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cxnSp>
        <p:nvCxnSpPr>
          <p:cNvPr id="153" name="Straight Connector 152"/>
          <p:cNvCxnSpPr/>
          <p:nvPr userDrawn="1"/>
        </p:nvCxnSpPr>
        <p:spPr>
          <a:xfrm>
            <a:off x="6769100" y="1249682"/>
            <a:ext cx="0" cy="31103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0" name="Oval 159"/>
          <p:cNvSpPr>
            <a:spLocks noChangeAspect="1"/>
          </p:cNvSpPr>
          <p:nvPr userDrawn="1"/>
        </p:nvSpPr>
        <p:spPr>
          <a:xfrm>
            <a:off x="7183433" y="1336560"/>
            <a:ext cx="1367992" cy="1231193"/>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61" name="Picture Placeholder 2"/>
          <p:cNvSpPr>
            <a:spLocks noGrp="1" noChangeAspect="1"/>
          </p:cNvSpPr>
          <p:nvPr>
            <p:ph type="pic" sz="quarter" idx="57"/>
          </p:nvPr>
        </p:nvSpPr>
        <p:spPr>
          <a:xfrm>
            <a:off x="7107236" y="1256552"/>
            <a:ext cx="1547991" cy="139319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62" name="Text Placeholder 7"/>
          <p:cNvSpPr>
            <a:spLocks noGrp="1"/>
          </p:cNvSpPr>
          <p:nvPr>
            <p:ph type="body" sz="quarter" idx="51" hasCustomPrompt="1"/>
          </p:nvPr>
        </p:nvSpPr>
        <p:spPr>
          <a:xfrm>
            <a:off x="7107233" y="2788120"/>
            <a:ext cx="1574804"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163" name="Text Placeholder 7"/>
          <p:cNvSpPr>
            <a:spLocks noGrp="1"/>
          </p:cNvSpPr>
          <p:nvPr>
            <p:ph type="body" sz="quarter" idx="52" hasCustomPrompt="1"/>
          </p:nvPr>
        </p:nvSpPr>
        <p:spPr>
          <a:xfrm>
            <a:off x="7107233" y="3119291"/>
            <a:ext cx="1574804"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64" name="Text Placeholder 2"/>
          <p:cNvSpPr>
            <a:spLocks noGrp="1"/>
          </p:cNvSpPr>
          <p:nvPr>
            <p:ph type="body" sz="quarter" idx="53" hasCustomPrompt="1"/>
          </p:nvPr>
        </p:nvSpPr>
        <p:spPr>
          <a:xfrm>
            <a:off x="7107234" y="3351592"/>
            <a:ext cx="1574804"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65" name="Text Placeholder 7"/>
          <p:cNvSpPr>
            <a:spLocks noGrp="1"/>
          </p:cNvSpPr>
          <p:nvPr>
            <p:ph type="body" sz="quarter" idx="54" hasCustomPrompt="1"/>
          </p:nvPr>
        </p:nvSpPr>
        <p:spPr>
          <a:xfrm>
            <a:off x="7684331" y="3951812"/>
            <a:ext cx="493333" cy="420511"/>
          </a:xfrm>
          <a:prstGeom prst="rect">
            <a:avLst/>
          </a:prstGeom>
        </p:spPr>
        <p:txBody>
          <a:bodyPr vert="horz" lIns="0" tIns="103884" rIns="0" bIns="103884" anchor="ctr"/>
          <a:lstStyle>
            <a:lvl1pPr marL="0" indent="0" algn="ctr">
              <a:lnSpc>
                <a:spcPct val="100000"/>
              </a:lnSpc>
              <a:spcBef>
                <a:spcPts val="0"/>
              </a:spcBef>
              <a:buNone/>
              <a:defRPr sz="1800" b="1">
                <a:solidFill>
                  <a:schemeClr val="bg1">
                    <a:lumMod val="65000"/>
                  </a:schemeClr>
                </a:solidFill>
                <a:latin typeface="FontAwesome"/>
                <a:cs typeface="FontAwesome"/>
              </a:defRPr>
            </a:lvl1pPr>
          </a:lstStyle>
          <a:p>
            <a:pPr lvl="0"/>
            <a:r>
              <a:rPr lang="es-ES_tradnl" dirty="0" err="1" smtClean="0"/>
              <a:t>icon</a:t>
            </a:r>
            <a:endParaRPr lang="es-ES_tradnl" dirty="0" smtClean="0"/>
          </a:p>
        </p:txBody>
      </p:sp>
    </p:spTree>
    <p:extLst>
      <p:ext uri="{BB962C8B-B14F-4D97-AF65-F5344CB8AC3E}">
        <p14:creationId xmlns:p14="http://schemas.microsoft.com/office/powerpoint/2010/main" val="24834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childTnLst>
                          </p:cTn>
                        </p:par>
                        <p:par>
                          <p:cTn id="23" fill="hold">
                            <p:stCondLst>
                              <p:cond delay="500"/>
                            </p:stCondLst>
                            <p:childTnLst>
                              <p:par>
                                <p:cTn id="24" presetID="53" presetClass="entr" presetSubtype="16" fill="hold" grpId="0" nodeType="afterEffect" nodePh="1">
                                  <p:stCondLst>
                                    <p:cond delay="0"/>
                                  </p:stCondLst>
                                  <p:endCondLst>
                                    <p:cond evt="begin" delay="0">
                                      <p:tn val="24"/>
                                    </p:cond>
                                  </p:endCondLst>
                                  <p:childTnLst>
                                    <p:set>
                                      <p:cBhvr>
                                        <p:cTn id="25" dur="1" fill="hold">
                                          <p:stCondLst>
                                            <p:cond delay="0"/>
                                          </p:stCondLst>
                                        </p:cTn>
                                        <p:tgtEl>
                                          <p:spTgt spid="41"/>
                                        </p:tgtEl>
                                        <p:attrNameLst>
                                          <p:attrName>style.visibility</p:attrName>
                                        </p:attrNameLst>
                                      </p:cBhvr>
                                      <p:to>
                                        <p:strVal val="visible"/>
                                      </p:to>
                                    </p:set>
                                    <p:anim calcmode="lin" valueType="num">
                                      <p:cBhvr>
                                        <p:cTn id="26" dur="500" fill="hold"/>
                                        <p:tgtEl>
                                          <p:spTgt spid="41"/>
                                        </p:tgtEl>
                                        <p:attrNameLst>
                                          <p:attrName>ppt_w</p:attrName>
                                        </p:attrNameLst>
                                      </p:cBhvr>
                                      <p:tavLst>
                                        <p:tav tm="0">
                                          <p:val>
                                            <p:fltVal val="0"/>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animEffect transition="in" filter="fade">
                                      <p:cBhvr>
                                        <p:cTn id="28" dur="500"/>
                                        <p:tgtEl>
                                          <p:spTgt spid="41"/>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69">
                                            <p:txEl>
                                              <p:pRg st="0" end="0"/>
                                            </p:txEl>
                                          </p:spTgt>
                                        </p:tgtEl>
                                        <p:attrNameLst>
                                          <p:attrName>style.visibility</p:attrName>
                                        </p:attrNameLst>
                                      </p:cBhvr>
                                      <p:to>
                                        <p:strVal val="visible"/>
                                      </p:to>
                                    </p:set>
                                    <p:animEffect transition="in" filter="fade">
                                      <p:cBhvr>
                                        <p:cTn id="31" dur="400"/>
                                        <p:tgtEl>
                                          <p:spTgt spid="69">
                                            <p:txEl>
                                              <p:pRg st="0" end="0"/>
                                            </p:txEl>
                                          </p:spTgt>
                                        </p:tgtEl>
                                      </p:cBhvr>
                                    </p:animEffect>
                                    <p:anim calcmode="lin" valueType="num">
                                      <p:cBhvr>
                                        <p:cTn id="32"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33" dur="400" fill="hold"/>
                                        <p:tgtEl>
                                          <p:spTgt spid="69">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
                                  </p:stCondLst>
                                  <p:childTnLst>
                                    <p:set>
                                      <p:cBhvr>
                                        <p:cTn id="35" dur="1" fill="hold">
                                          <p:stCondLst>
                                            <p:cond delay="0"/>
                                          </p:stCondLst>
                                        </p:cTn>
                                        <p:tgtEl>
                                          <p:spTgt spid="70">
                                            <p:txEl>
                                              <p:pRg st="0" end="0"/>
                                            </p:txEl>
                                          </p:spTgt>
                                        </p:tgtEl>
                                        <p:attrNameLst>
                                          <p:attrName>style.visibility</p:attrName>
                                        </p:attrNameLst>
                                      </p:cBhvr>
                                      <p:to>
                                        <p:strVal val="visible"/>
                                      </p:to>
                                    </p:set>
                                    <p:animEffect transition="in" filter="fade">
                                      <p:cBhvr>
                                        <p:cTn id="36" dur="500"/>
                                        <p:tgtEl>
                                          <p:spTgt spid="70">
                                            <p:txEl>
                                              <p:pRg st="0" end="0"/>
                                            </p:txEl>
                                          </p:spTgt>
                                        </p:tgtEl>
                                      </p:cBhvr>
                                    </p:animEffect>
                                    <p:anim calcmode="lin" valueType="num">
                                      <p:cBhvr>
                                        <p:cTn id="37"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70">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71">
                                            <p:txEl>
                                              <p:pRg st="0" end="0"/>
                                            </p:txEl>
                                          </p:spTgt>
                                        </p:tgtEl>
                                        <p:attrNameLst>
                                          <p:attrName>style.visibility</p:attrName>
                                        </p:attrNameLst>
                                      </p:cBhvr>
                                      <p:to>
                                        <p:strVal val="visible"/>
                                      </p:to>
                                    </p:set>
                                    <p:animEffect transition="in" filter="fade">
                                      <p:cBhvr>
                                        <p:cTn id="41" dur="500"/>
                                        <p:tgtEl>
                                          <p:spTgt spid="71">
                                            <p:txEl>
                                              <p:pRg st="0" end="0"/>
                                            </p:txEl>
                                          </p:spTgt>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72">
                                            <p:txEl>
                                              <p:pRg st="0" end="0"/>
                                            </p:txEl>
                                          </p:spTgt>
                                        </p:tgtEl>
                                        <p:attrNameLst>
                                          <p:attrName>style.visibility</p:attrName>
                                        </p:attrNameLst>
                                      </p:cBhvr>
                                      <p:to>
                                        <p:strVal val="visible"/>
                                      </p:to>
                                    </p:set>
                                    <p:anim calcmode="lin" valueType="num">
                                      <p:cBhvr>
                                        <p:cTn id="45"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72">
                                            <p:txEl>
                                              <p:pRg st="0" end="0"/>
                                            </p:txEl>
                                          </p:spTgt>
                                        </p:tgtEl>
                                      </p:cBhvr>
                                    </p:animEffect>
                                  </p:childTnLst>
                                </p:cTn>
                              </p:par>
                            </p:childTnLst>
                          </p:cTn>
                        </p:par>
                        <p:par>
                          <p:cTn id="48" fill="hold">
                            <p:stCondLst>
                              <p:cond delay="1500"/>
                            </p:stCondLst>
                            <p:childTnLst>
                              <p:par>
                                <p:cTn id="49" presetID="22" presetClass="entr" presetSubtype="1" fill="hold" nodeType="after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up)">
                                      <p:cBhvr>
                                        <p:cTn id="51" dur="500"/>
                                        <p:tgtEl>
                                          <p:spTgt spid="8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8"/>
                                        </p:tgtEl>
                                        <p:attrNameLst>
                                          <p:attrName>style.visibility</p:attrName>
                                        </p:attrNameLst>
                                      </p:cBhvr>
                                      <p:to>
                                        <p:strVal val="visible"/>
                                      </p:to>
                                    </p:set>
                                    <p:anim calcmode="lin" valueType="num">
                                      <p:cBhvr>
                                        <p:cTn id="54" dur="500" fill="hold"/>
                                        <p:tgtEl>
                                          <p:spTgt spid="108"/>
                                        </p:tgtEl>
                                        <p:attrNameLst>
                                          <p:attrName>ppt_w</p:attrName>
                                        </p:attrNameLst>
                                      </p:cBhvr>
                                      <p:tavLst>
                                        <p:tav tm="0">
                                          <p:val>
                                            <p:fltVal val="0"/>
                                          </p:val>
                                        </p:tav>
                                        <p:tav tm="100000">
                                          <p:val>
                                            <p:strVal val="#ppt_w"/>
                                          </p:val>
                                        </p:tav>
                                      </p:tavLst>
                                    </p:anim>
                                    <p:anim calcmode="lin" valueType="num">
                                      <p:cBhvr>
                                        <p:cTn id="55" dur="500" fill="hold"/>
                                        <p:tgtEl>
                                          <p:spTgt spid="108"/>
                                        </p:tgtEl>
                                        <p:attrNameLst>
                                          <p:attrName>ppt_h</p:attrName>
                                        </p:attrNameLst>
                                      </p:cBhvr>
                                      <p:tavLst>
                                        <p:tav tm="0">
                                          <p:val>
                                            <p:fltVal val="0"/>
                                          </p:val>
                                        </p:tav>
                                        <p:tav tm="100000">
                                          <p:val>
                                            <p:strVal val="#ppt_h"/>
                                          </p:val>
                                        </p:tav>
                                      </p:tavLst>
                                    </p:anim>
                                    <p:animEffect transition="in" filter="fade">
                                      <p:cBhvr>
                                        <p:cTn id="56" dur="500"/>
                                        <p:tgtEl>
                                          <p:spTgt spid="108"/>
                                        </p:tgtEl>
                                      </p:cBhvr>
                                    </p:animEffect>
                                  </p:childTnLst>
                                </p:cTn>
                              </p:par>
                            </p:childTnLst>
                          </p:cTn>
                        </p:par>
                        <p:par>
                          <p:cTn id="57" fill="hold">
                            <p:stCondLst>
                              <p:cond delay="2000"/>
                            </p:stCondLst>
                            <p:childTnLst>
                              <p:par>
                                <p:cTn id="58" presetID="53" presetClass="entr" presetSubtype="16" fill="hold" grpId="0" nodeType="afterEffect" nodePh="1">
                                  <p:stCondLst>
                                    <p:cond delay="0"/>
                                  </p:stCondLst>
                                  <p:endCondLst>
                                    <p:cond evt="begin" delay="0">
                                      <p:tn val="58"/>
                                    </p:cond>
                                  </p:endCondLst>
                                  <p:childTnLst>
                                    <p:set>
                                      <p:cBhvr>
                                        <p:cTn id="59" dur="1" fill="hold">
                                          <p:stCondLst>
                                            <p:cond delay="0"/>
                                          </p:stCondLst>
                                        </p:cTn>
                                        <p:tgtEl>
                                          <p:spTgt spid="109"/>
                                        </p:tgtEl>
                                        <p:attrNameLst>
                                          <p:attrName>style.visibility</p:attrName>
                                        </p:attrNameLst>
                                      </p:cBhvr>
                                      <p:to>
                                        <p:strVal val="visible"/>
                                      </p:to>
                                    </p:set>
                                    <p:anim calcmode="lin" valueType="num">
                                      <p:cBhvr>
                                        <p:cTn id="60" dur="500" fill="hold"/>
                                        <p:tgtEl>
                                          <p:spTgt spid="109"/>
                                        </p:tgtEl>
                                        <p:attrNameLst>
                                          <p:attrName>ppt_w</p:attrName>
                                        </p:attrNameLst>
                                      </p:cBhvr>
                                      <p:tavLst>
                                        <p:tav tm="0">
                                          <p:val>
                                            <p:fltVal val="0"/>
                                          </p:val>
                                        </p:tav>
                                        <p:tav tm="100000">
                                          <p:val>
                                            <p:strVal val="#ppt_w"/>
                                          </p:val>
                                        </p:tav>
                                      </p:tavLst>
                                    </p:anim>
                                    <p:anim calcmode="lin" valueType="num">
                                      <p:cBhvr>
                                        <p:cTn id="61" dur="500" fill="hold"/>
                                        <p:tgtEl>
                                          <p:spTgt spid="109"/>
                                        </p:tgtEl>
                                        <p:attrNameLst>
                                          <p:attrName>ppt_h</p:attrName>
                                        </p:attrNameLst>
                                      </p:cBhvr>
                                      <p:tavLst>
                                        <p:tav tm="0">
                                          <p:val>
                                            <p:fltVal val="0"/>
                                          </p:val>
                                        </p:tav>
                                        <p:tav tm="100000">
                                          <p:val>
                                            <p:strVal val="#ppt_h"/>
                                          </p:val>
                                        </p:tav>
                                      </p:tavLst>
                                    </p:anim>
                                    <p:animEffect transition="in" filter="fade">
                                      <p:cBhvr>
                                        <p:cTn id="62" dur="500"/>
                                        <p:tgtEl>
                                          <p:spTgt spid="109"/>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114">
                                            <p:txEl>
                                              <p:pRg st="0" end="0"/>
                                            </p:txEl>
                                          </p:spTgt>
                                        </p:tgtEl>
                                        <p:attrNameLst>
                                          <p:attrName>style.visibility</p:attrName>
                                        </p:attrNameLst>
                                      </p:cBhvr>
                                      <p:to>
                                        <p:strVal val="visible"/>
                                      </p:to>
                                    </p:set>
                                    <p:animEffect transition="in" filter="fade">
                                      <p:cBhvr>
                                        <p:cTn id="65" dur="400"/>
                                        <p:tgtEl>
                                          <p:spTgt spid="114">
                                            <p:txEl>
                                              <p:pRg st="0" end="0"/>
                                            </p:txEl>
                                          </p:spTgt>
                                        </p:tgtEl>
                                      </p:cBhvr>
                                    </p:animEffect>
                                    <p:anim calcmode="lin" valueType="num">
                                      <p:cBhvr>
                                        <p:cTn id="66" dur="4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114">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115">
                                            <p:txEl>
                                              <p:pRg st="0" end="0"/>
                                            </p:txEl>
                                          </p:spTgt>
                                        </p:tgtEl>
                                        <p:attrNameLst>
                                          <p:attrName>style.visibility</p:attrName>
                                        </p:attrNameLst>
                                      </p:cBhvr>
                                      <p:to>
                                        <p:strVal val="visible"/>
                                      </p:to>
                                    </p:set>
                                    <p:animEffect transition="in" filter="fade">
                                      <p:cBhvr>
                                        <p:cTn id="70" dur="500"/>
                                        <p:tgtEl>
                                          <p:spTgt spid="115">
                                            <p:txEl>
                                              <p:pRg st="0" end="0"/>
                                            </p:txEl>
                                          </p:spTgt>
                                        </p:tgtEl>
                                      </p:cBhvr>
                                    </p:animEffect>
                                    <p:anim calcmode="lin" valueType="num">
                                      <p:cBhvr>
                                        <p:cTn id="71" dur="500" fill="hold"/>
                                        <p:tgtEl>
                                          <p:spTgt spid="115">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115">
                                            <p:txEl>
                                              <p:pRg st="0" end="0"/>
                                            </p:txEl>
                                          </p:spTgt>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800"/>
                                  </p:stCondLst>
                                  <p:childTnLst>
                                    <p:set>
                                      <p:cBhvr>
                                        <p:cTn id="74" dur="1" fill="hold">
                                          <p:stCondLst>
                                            <p:cond delay="0"/>
                                          </p:stCondLst>
                                        </p:cTn>
                                        <p:tgtEl>
                                          <p:spTgt spid="116">
                                            <p:txEl>
                                              <p:pRg st="0" end="0"/>
                                            </p:txEl>
                                          </p:spTgt>
                                        </p:tgtEl>
                                        <p:attrNameLst>
                                          <p:attrName>style.visibility</p:attrName>
                                        </p:attrNameLst>
                                      </p:cBhvr>
                                      <p:to>
                                        <p:strVal val="visible"/>
                                      </p:to>
                                    </p:set>
                                    <p:animEffect transition="in" filter="fade">
                                      <p:cBhvr>
                                        <p:cTn id="75" dur="500"/>
                                        <p:tgtEl>
                                          <p:spTgt spid="116">
                                            <p:txEl>
                                              <p:pRg st="0" end="0"/>
                                            </p:txEl>
                                          </p:spTgt>
                                        </p:tgtEl>
                                      </p:cBhvr>
                                    </p:animEffect>
                                  </p:childTnLst>
                                </p:cTn>
                              </p:par>
                            </p:childTnLst>
                          </p:cTn>
                        </p:par>
                        <p:par>
                          <p:cTn id="76" fill="hold">
                            <p:stCondLst>
                              <p:cond delay="2500"/>
                            </p:stCondLst>
                            <p:childTnLst>
                              <p:par>
                                <p:cTn id="77" presetID="53" presetClass="entr" presetSubtype="16" fill="hold" grpId="0" nodeType="afterEffect">
                                  <p:stCondLst>
                                    <p:cond delay="0"/>
                                  </p:stCondLst>
                                  <p:childTnLst>
                                    <p:set>
                                      <p:cBhvr>
                                        <p:cTn id="78" dur="1" fill="hold">
                                          <p:stCondLst>
                                            <p:cond delay="0"/>
                                          </p:stCondLst>
                                        </p:cTn>
                                        <p:tgtEl>
                                          <p:spTgt spid="117">
                                            <p:txEl>
                                              <p:pRg st="0" end="0"/>
                                            </p:txEl>
                                          </p:spTgt>
                                        </p:tgtEl>
                                        <p:attrNameLst>
                                          <p:attrName>style.visibility</p:attrName>
                                        </p:attrNameLst>
                                      </p:cBhvr>
                                      <p:to>
                                        <p:strVal val="visible"/>
                                      </p:to>
                                    </p:set>
                                    <p:anim calcmode="lin" valueType="num">
                                      <p:cBhvr>
                                        <p:cTn id="79" dur="300" fill="hold"/>
                                        <p:tgtEl>
                                          <p:spTgt spid="117">
                                            <p:txEl>
                                              <p:pRg st="0" end="0"/>
                                            </p:txEl>
                                          </p:spTgt>
                                        </p:tgtEl>
                                        <p:attrNameLst>
                                          <p:attrName>ppt_w</p:attrName>
                                        </p:attrNameLst>
                                      </p:cBhvr>
                                      <p:tavLst>
                                        <p:tav tm="0">
                                          <p:val>
                                            <p:fltVal val="0"/>
                                          </p:val>
                                        </p:tav>
                                        <p:tav tm="100000">
                                          <p:val>
                                            <p:strVal val="#ppt_w"/>
                                          </p:val>
                                        </p:tav>
                                      </p:tavLst>
                                    </p:anim>
                                    <p:anim calcmode="lin" valueType="num">
                                      <p:cBhvr>
                                        <p:cTn id="80" dur="300" fill="hold"/>
                                        <p:tgtEl>
                                          <p:spTgt spid="117">
                                            <p:txEl>
                                              <p:pRg st="0" end="0"/>
                                            </p:txEl>
                                          </p:spTgt>
                                        </p:tgtEl>
                                        <p:attrNameLst>
                                          <p:attrName>ppt_h</p:attrName>
                                        </p:attrNameLst>
                                      </p:cBhvr>
                                      <p:tavLst>
                                        <p:tav tm="0">
                                          <p:val>
                                            <p:fltVal val="0"/>
                                          </p:val>
                                        </p:tav>
                                        <p:tav tm="100000">
                                          <p:val>
                                            <p:strVal val="#ppt_h"/>
                                          </p:val>
                                        </p:tav>
                                      </p:tavLst>
                                    </p:anim>
                                    <p:animEffect transition="in" filter="fade">
                                      <p:cBhvr>
                                        <p:cTn id="81" dur="300"/>
                                        <p:tgtEl>
                                          <p:spTgt spid="117">
                                            <p:txEl>
                                              <p:pRg st="0" end="0"/>
                                            </p:txEl>
                                          </p:spTgt>
                                        </p:tgtEl>
                                      </p:cBhvr>
                                    </p:animEffect>
                                  </p:childTnLst>
                                </p:cTn>
                              </p:par>
                            </p:childTnLst>
                          </p:cTn>
                        </p:par>
                        <p:par>
                          <p:cTn id="82" fill="hold">
                            <p:stCondLst>
                              <p:cond delay="3000"/>
                            </p:stCondLst>
                            <p:childTnLst>
                              <p:par>
                                <p:cTn id="83" presetID="22" presetClass="entr" presetSubtype="1" fill="hold" nodeType="afterEffect">
                                  <p:stCondLst>
                                    <p:cond delay="0"/>
                                  </p:stCondLst>
                                  <p:childTnLst>
                                    <p:set>
                                      <p:cBhvr>
                                        <p:cTn id="84" dur="1" fill="hold">
                                          <p:stCondLst>
                                            <p:cond delay="0"/>
                                          </p:stCondLst>
                                        </p:cTn>
                                        <p:tgtEl>
                                          <p:spTgt spid="126"/>
                                        </p:tgtEl>
                                        <p:attrNameLst>
                                          <p:attrName>style.visibility</p:attrName>
                                        </p:attrNameLst>
                                      </p:cBhvr>
                                      <p:to>
                                        <p:strVal val="visible"/>
                                      </p:to>
                                    </p:set>
                                    <p:animEffect transition="in" filter="wipe(up)">
                                      <p:cBhvr>
                                        <p:cTn id="85" dur="500"/>
                                        <p:tgtEl>
                                          <p:spTgt spid="126"/>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41"/>
                                        </p:tgtEl>
                                        <p:attrNameLst>
                                          <p:attrName>style.visibility</p:attrName>
                                        </p:attrNameLst>
                                      </p:cBhvr>
                                      <p:to>
                                        <p:strVal val="visible"/>
                                      </p:to>
                                    </p:set>
                                    <p:anim calcmode="lin" valueType="num">
                                      <p:cBhvr>
                                        <p:cTn id="88" dur="500" fill="hold"/>
                                        <p:tgtEl>
                                          <p:spTgt spid="141"/>
                                        </p:tgtEl>
                                        <p:attrNameLst>
                                          <p:attrName>ppt_w</p:attrName>
                                        </p:attrNameLst>
                                      </p:cBhvr>
                                      <p:tavLst>
                                        <p:tav tm="0">
                                          <p:val>
                                            <p:fltVal val="0"/>
                                          </p:val>
                                        </p:tav>
                                        <p:tav tm="100000">
                                          <p:val>
                                            <p:strVal val="#ppt_w"/>
                                          </p:val>
                                        </p:tav>
                                      </p:tavLst>
                                    </p:anim>
                                    <p:anim calcmode="lin" valueType="num">
                                      <p:cBhvr>
                                        <p:cTn id="89" dur="500" fill="hold"/>
                                        <p:tgtEl>
                                          <p:spTgt spid="141"/>
                                        </p:tgtEl>
                                        <p:attrNameLst>
                                          <p:attrName>ppt_h</p:attrName>
                                        </p:attrNameLst>
                                      </p:cBhvr>
                                      <p:tavLst>
                                        <p:tav tm="0">
                                          <p:val>
                                            <p:fltVal val="0"/>
                                          </p:val>
                                        </p:tav>
                                        <p:tav tm="100000">
                                          <p:val>
                                            <p:strVal val="#ppt_h"/>
                                          </p:val>
                                        </p:tav>
                                      </p:tavLst>
                                    </p:anim>
                                    <p:animEffect transition="in" filter="fade">
                                      <p:cBhvr>
                                        <p:cTn id="90" dur="500"/>
                                        <p:tgtEl>
                                          <p:spTgt spid="141"/>
                                        </p:tgtEl>
                                      </p:cBhvr>
                                    </p:animEffect>
                                  </p:childTnLst>
                                </p:cTn>
                              </p:par>
                            </p:childTnLst>
                          </p:cTn>
                        </p:par>
                        <p:par>
                          <p:cTn id="91" fill="hold">
                            <p:stCondLst>
                              <p:cond delay="3500"/>
                            </p:stCondLst>
                            <p:childTnLst>
                              <p:par>
                                <p:cTn id="92" presetID="53" presetClass="entr" presetSubtype="16" fill="hold" grpId="0" nodeType="afterEffect" nodePh="1">
                                  <p:stCondLst>
                                    <p:cond delay="0"/>
                                  </p:stCondLst>
                                  <p:endCondLst>
                                    <p:cond evt="begin" delay="0">
                                      <p:tn val="92"/>
                                    </p:cond>
                                  </p:endCondLst>
                                  <p:childTnLst>
                                    <p:set>
                                      <p:cBhvr>
                                        <p:cTn id="93" dur="1" fill="hold">
                                          <p:stCondLst>
                                            <p:cond delay="0"/>
                                          </p:stCondLst>
                                        </p:cTn>
                                        <p:tgtEl>
                                          <p:spTgt spid="142"/>
                                        </p:tgtEl>
                                        <p:attrNameLst>
                                          <p:attrName>style.visibility</p:attrName>
                                        </p:attrNameLst>
                                      </p:cBhvr>
                                      <p:to>
                                        <p:strVal val="visible"/>
                                      </p:to>
                                    </p:set>
                                    <p:anim calcmode="lin" valueType="num">
                                      <p:cBhvr>
                                        <p:cTn id="94" dur="500" fill="hold"/>
                                        <p:tgtEl>
                                          <p:spTgt spid="142"/>
                                        </p:tgtEl>
                                        <p:attrNameLst>
                                          <p:attrName>ppt_w</p:attrName>
                                        </p:attrNameLst>
                                      </p:cBhvr>
                                      <p:tavLst>
                                        <p:tav tm="0">
                                          <p:val>
                                            <p:fltVal val="0"/>
                                          </p:val>
                                        </p:tav>
                                        <p:tav tm="100000">
                                          <p:val>
                                            <p:strVal val="#ppt_w"/>
                                          </p:val>
                                        </p:tav>
                                      </p:tavLst>
                                    </p:anim>
                                    <p:anim calcmode="lin" valueType="num">
                                      <p:cBhvr>
                                        <p:cTn id="95" dur="500" fill="hold"/>
                                        <p:tgtEl>
                                          <p:spTgt spid="142"/>
                                        </p:tgtEl>
                                        <p:attrNameLst>
                                          <p:attrName>ppt_h</p:attrName>
                                        </p:attrNameLst>
                                      </p:cBhvr>
                                      <p:tavLst>
                                        <p:tav tm="0">
                                          <p:val>
                                            <p:fltVal val="0"/>
                                          </p:val>
                                        </p:tav>
                                        <p:tav tm="100000">
                                          <p:val>
                                            <p:strVal val="#ppt_h"/>
                                          </p:val>
                                        </p:tav>
                                      </p:tavLst>
                                    </p:anim>
                                    <p:animEffect transition="in" filter="fade">
                                      <p:cBhvr>
                                        <p:cTn id="96" dur="500"/>
                                        <p:tgtEl>
                                          <p:spTgt spid="142"/>
                                        </p:tgtEl>
                                      </p:cBhvr>
                                    </p:animEffect>
                                  </p:childTnLst>
                                </p:cTn>
                              </p:par>
                              <p:par>
                                <p:cTn id="97" presetID="42" presetClass="entr" presetSubtype="0" fill="hold" grpId="0" nodeType="withEffect">
                                  <p:stCondLst>
                                    <p:cond delay="200"/>
                                  </p:stCondLst>
                                  <p:childTnLst>
                                    <p:set>
                                      <p:cBhvr>
                                        <p:cTn id="98" dur="1" fill="hold">
                                          <p:stCondLst>
                                            <p:cond delay="0"/>
                                          </p:stCondLst>
                                        </p:cTn>
                                        <p:tgtEl>
                                          <p:spTgt spid="145">
                                            <p:txEl>
                                              <p:pRg st="0" end="0"/>
                                            </p:txEl>
                                          </p:spTgt>
                                        </p:tgtEl>
                                        <p:attrNameLst>
                                          <p:attrName>style.visibility</p:attrName>
                                        </p:attrNameLst>
                                      </p:cBhvr>
                                      <p:to>
                                        <p:strVal val="visible"/>
                                      </p:to>
                                    </p:set>
                                    <p:animEffect transition="in" filter="fade">
                                      <p:cBhvr>
                                        <p:cTn id="99" dur="400"/>
                                        <p:tgtEl>
                                          <p:spTgt spid="145">
                                            <p:txEl>
                                              <p:pRg st="0" end="0"/>
                                            </p:txEl>
                                          </p:spTgt>
                                        </p:tgtEl>
                                      </p:cBhvr>
                                    </p:animEffect>
                                    <p:anim calcmode="lin" valueType="num">
                                      <p:cBhvr>
                                        <p:cTn id="100" dur="4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145">
                                            <p:txEl>
                                              <p:pRg st="0" end="0"/>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
                                  </p:stCondLst>
                                  <p:childTnLst>
                                    <p:set>
                                      <p:cBhvr>
                                        <p:cTn id="103" dur="1" fill="hold">
                                          <p:stCondLst>
                                            <p:cond delay="0"/>
                                          </p:stCondLst>
                                        </p:cTn>
                                        <p:tgtEl>
                                          <p:spTgt spid="146">
                                            <p:txEl>
                                              <p:pRg st="0" end="0"/>
                                            </p:txEl>
                                          </p:spTgt>
                                        </p:tgtEl>
                                        <p:attrNameLst>
                                          <p:attrName>style.visibility</p:attrName>
                                        </p:attrNameLst>
                                      </p:cBhvr>
                                      <p:to>
                                        <p:strVal val="visible"/>
                                      </p:to>
                                    </p:set>
                                    <p:animEffect transition="in" filter="fade">
                                      <p:cBhvr>
                                        <p:cTn id="104" dur="500"/>
                                        <p:tgtEl>
                                          <p:spTgt spid="146">
                                            <p:txEl>
                                              <p:pRg st="0" end="0"/>
                                            </p:txEl>
                                          </p:spTgt>
                                        </p:tgtEl>
                                      </p:cBhvr>
                                    </p:animEffect>
                                    <p:anim calcmode="lin" valueType="num">
                                      <p:cBhvr>
                                        <p:cTn id="105" dur="5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106" dur="500" fill="hold"/>
                                        <p:tgtEl>
                                          <p:spTgt spid="146">
                                            <p:txEl>
                                              <p:pRg st="0" end="0"/>
                                            </p:txEl>
                                          </p:spTgt>
                                        </p:tgtEl>
                                        <p:attrNameLst>
                                          <p:attrName>ppt_y</p:attrName>
                                        </p:attrNameLst>
                                      </p:cBhvr>
                                      <p:tavLst>
                                        <p:tav tm="0">
                                          <p:val>
                                            <p:strVal val="#ppt_y+.1"/>
                                          </p:val>
                                        </p:tav>
                                        <p:tav tm="100000">
                                          <p:val>
                                            <p:strVal val="#ppt_y"/>
                                          </p:val>
                                        </p:tav>
                                      </p:tavLst>
                                    </p:anim>
                                  </p:childTnLst>
                                </p:cTn>
                              </p:par>
                              <p:par>
                                <p:cTn id="107" presetID="10" presetClass="entr" presetSubtype="0" fill="hold" grpId="0" nodeType="withEffect">
                                  <p:stCondLst>
                                    <p:cond delay="800"/>
                                  </p:stCondLst>
                                  <p:childTnLst>
                                    <p:set>
                                      <p:cBhvr>
                                        <p:cTn id="108" dur="1" fill="hold">
                                          <p:stCondLst>
                                            <p:cond delay="0"/>
                                          </p:stCondLst>
                                        </p:cTn>
                                        <p:tgtEl>
                                          <p:spTgt spid="147">
                                            <p:txEl>
                                              <p:pRg st="0" end="0"/>
                                            </p:txEl>
                                          </p:spTgt>
                                        </p:tgtEl>
                                        <p:attrNameLst>
                                          <p:attrName>style.visibility</p:attrName>
                                        </p:attrNameLst>
                                      </p:cBhvr>
                                      <p:to>
                                        <p:strVal val="visible"/>
                                      </p:to>
                                    </p:set>
                                    <p:animEffect transition="in" filter="fade">
                                      <p:cBhvr>
                                        <p:cTn id="109" dur="500"/>
                                        <p:tgtEl>
                                          <p:spTgt spid="147">
                                            <p:txEl>
                                              <p:pRg st="0" end="0"/>
                                            </p:txEl>
                                          </p:spTgt>
                                        </p:tgtEl>
                                      </p:cBhvr>
                                    </p:animEffect>
                                  </p:childTnLst>
                                </p:cTn>
                              </p:par>
                            </p:childTnLst>
                          </p:cTn>
                        </p:par>
                        <p:par>
                          <p:cTn id="110" fill="hold">
                            <p:stCondLst>
                              <p:cond delay="4000"/>
                            </p:stCondLst>
                            <p:childTnLst>
                              <p:par>
                                <p:cTn id="111" presetID="53" presetClass="entr" presetSubtype="16" fill="hold" grpId="0" nodeType="afterEffect">
                                  <p:stCondLst>
                                    <p:cond delay="0"/>
                                  </p:stCondLst>
                                  <p:childTnLst>
                                    <p:set>
                                      <p:cBhvr>
                                        <p:cTn id="112" dur="1" fill="hold">
                                          <p:stCondLst>
                                            <p:cond delay="0"/>
                                          </p:stCondLst>
                                        </p:cTn>
                                        <p:tgtEl>
                                          <p:spTgt spid="148">
                                            <p:txEl>
                                              <p:pRg st="0" end="0"/>
                                            </p:txEl>
                                          </p:spTgt>
                                        </p:tgtEl>
                                        <p:attrNameLst>
                                          <p:attrName>style.visibility</p:attrName>
                                        </p:attrNameLst>
                                      </p:cBhvr>
                                      <p:to>
                                        <p:strVal val="visible"/>
                                      </p:to>
                                    </p:set>
                                    <p:anim calcmode="lin" valueType="num">
                                      <p:cBhvr>
                                        <p:cTn id="113" dur="300" fill="hold"/>
                                        <p:tgtEl>
                                          <p:spTgt spid="148">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148">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148">
                                            <p:txEl>
                                              <p:pRg st="0" end="0"/>
                                            </p:txEl>
                                          </p:spTgt>
                                        </p:tgtEl>
                                      </p:cBhvr>
                                    </p:animEffect>
                                  </p:childTnLst>
                                </p:cTn>
                              </p:par>
                            </p:childTnLst>
                          </p:cTn>
                        </p:par>
                        <p:par>
                          <p:cTn id="116" fill="hold">
                            <p:stCondLst>
                              <p:cond delay="4500"/>
                            </p:stCondLst>
                            <p:childTnLst>
                              <p:par>
                                <p:cTn id="117" presetID="22" presetClass="entr" presetSubtype="1" fill="hold" nodeType="afterEffect">
                                  <p:stCondLst>
                                    <p:cond delay="0"/>
                                  </p:stCondLst>
                                  <p:childTnLst>
                                    <p:set>
                                      <p:cBhvr>
                                        <p:cTn id="118" dur="1" fill="hold">
                                          <p:stCondLst>
                                            <p:cond delay="0"/>
                                          </p:stCondLst>
                                        </p:cTn>
                                        <p:tgtEl>
                                          <p:spTgt spid="153"/>
                                        </p:tgtEl>
                                        <p:attrNameLst>
                                          <p:attrName>style.visibility</p:attrName>
                                        </p:attrNameLst>
                                      </p:cBhvr>
                                      <p:to>
                                        <p:strVal val="visible"/>
                                      </p:to>
                                    </p:set>
                                    <p:animEffect transition="in" filter="wipe(up)">
                                      <p:cBhvr>
                                        <p:cTn id="119" dur="500"/>
                                        <p:tgtEl>
                                          <p:spTgt spid="15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60"/>
                                        </p:tgtEl>
                                        <p:attrNameLst>
                                          <p:attrName>style.visibility</p:attrName>
                                        </p:attrNameLst>
                                      </p:cBhvr>
                                      <p:to>
                                        <p:strVal val="visible"/>
                                      </p:to>
                                    </p:set>
                                    <p:anim calcmode="lin" valueType="num">
                                      <p:cBhvr>
                                        <p:cTn id="122" dur="500" fill="hold"/>
                                        <p:tgtEl>
                                          <p:spTgt spid="160"/>
                                        </p:tgtEl>
                                        <p:attrNameLst>
                                          <p:attrName>ppt_w</p:attrName>
                                        </p:attrNameLst>
                                      </p:cBhvr>
                                      <p:tavLst>
                                        <p:tav tm="0">
                                          <p:val>
                                            <p:fltVal val="0"/>
                                          </p:val>
                                        </p:tav>
                                        <p:tav tm="100000">
                                          <p:val>
                                            <p:strVal val="#ppt_w"/>
                                          </p:val>
                                        </p:tav>
                                      </p:tavLst>
                                    </p:anim>
                                    <p:anim calcmode="lin" valueType="num">
                                      <p:cBhvr>
                                        <p:cTn id="123" dur="500" fill="hold"/>
                                        <p:tgtEl>
                                          <p:spTgt spid="160"/>
                                        </p:tgtEl>
                                        <p:attrNameLst>
                                          <p:attrName>ppt_h</p:attrName>
                                        </p:attrNameLst>
                                      </p:cBhvr>
                                      <p:tavLst>
                                        <p:tav tm="0">
                                          <p:val>
                                            <p:fltVal val="0"/>
                                          </p:val>
                                        </p:tav>
                                        <p:tav tm="100000">
                                          <p:val>
                                            <p:strVal val="#ppt_h"/>
                                          </p:val>
                                        </p:tav>
                                      </p:tavLst>
                                    </p:anim>
                                    <p:animEffect transition="in" filter="fade">
                                      <p:cBhvr>
                                        <p:cTn id="124" dur="500"/>
                                        <p:tgtEl>
                                          <p:spTgt spid="160"/>
                                        </p:tgtEl>
                                      </p:cBhvr>
                                    </p:animEffect>
                                  </p:childTnLst>
                                </p:cTn>
                              </p:par>
                            </p:childTnLst>
                          </p:cTn>
                        </p:par>
                        <p:par>
                          <p:cTn id="125" fill="hold">
                            <p:stCondLst>
                              <p:cond delay="5000"/>
                            </p:stCondLst>
                            <p:childTnLst>
                              <p:par>
                                <p:cTn id="126" presetID="53" presetClass="entr" presetSubtype="16" fill="hold" grpId="0" nodeType="afterEffect" nodePh="1">
                                  <p:stCondLst>
                                    <p:cond delay="0"/>
                                  </p:stCondLst>
                                  <p:endCondLst>
                                    <p:cond evt="begin" delay="0">
                                      <p:tn val="126"/>
                                    </p:cond>
                                  </p:endCondLst>
                                  <p:childTnLst>
                                    <p:set>
                                      <p:cBhvr>
                                        <p:cTn id="127" dur="1" fill="hold">
                                          <p:stCondLst>
                                            <p:cond delay="0"/>
                                          </p:stCondLst>
                                        </p:cTn>
                                        <p:tgtEl>
                                          <p:spTgt spid="161"/>
                                        </p:tgtEl>
                                        <p:attrNameLst>
                                          <p:attrName>style.visibility</p:attrName>
                                        </p:attrNameLst>
                                      </p:cBhvr>
                                      <p:to>
                                        <p:strVal val="visible"/>
                                      </p:to>
                                    </p:set>
                                    <p:anim calcmode="lin" valueType="num">
                                      <p:cBhvr>
                                        <p:cTn id="128" dur="500" fill="hold"/>
                                        <p:tgtEl>
                                          <p:spTgt spid="161"/>
                                        </p:tgtEl>
                                        <p:attrNameLst>
                                          <p:attrName>ppt_w</p:attrName>
                                        </p:attrNameLst>
                                      </p:cBhvr>
                                      <p:tavLst>
                                        <p:tav tm="0">
                                          <p:val>
                                            <p:fltVal val="0"/>
                                          </p:val>
                                        </p:tav>
                                        <p:tav tm="100000">
                                          <p:val>
                                            <p:strVal val="#ppt_w"/>
                                          </p:val>
                                        </p:tav>
                                      </p:tavLst>
                                    </p:anim>
                                    <p:anim calcmode="lin" valueType="num">
                                      <p:cBhvr>
                                        <p:cTn id="129" dur="500" fill="hold"/>
                                        <p:tgtEl>
                                          <p:spTgt spid="161"/>
                                        </p:tgtEl>
                                        <p:attrNameLst>
                                          <p:attrName>ppt_h</p:attrName>
                                        </p:attrNameLst>
                                      </p:cBhvr>
                                      <p:tavLst>
                                        <p:tav tm="0">
                                          <p:val>
                                            <p:fltVal val="0"/>
                                          </p:val>
                                        </p:tav>
                                        <p:tav tm="100000">
                                          <p:val>
                                            <p:strVal val="#ppt_h"/>
                                          </p:val>
                                        </p:tav>
                                      </p:tavLst>
                                    </p:anim>
                                    <p:animEffect transition="in" filter="fade">
                                      <p:cBhvr>
                                        <p:cTn id="130" dur="500"/>
                                        <p:tgtEl>
                                          <p:spTgt spid="161"/>
                                        </p:tgtEl>
                                      </p:cBhvr>
                                    </p:animEffect>
                                  </p:childTnLst>
                                </p:cTn>
                              </p:par>
                              <p:par>
                                <p:cTn id="131" presetID="42" presetClass="entr" presetSubtype="0" fill="hold" grpId="0" nodeType="withEffect">
                                  <p:stCondLst>
                                    <p:cond delay="200"/>
                                  </p:stCondLst>
                                  <p:childTnLst>
                                    <p:set>
                                      <p:cBhvr>
                                        <p:cTn id="132" dur="1" fill="hold">
                                          <p:stCondLst>
                                            <p:cond delay="0"/>
                                          </p:stCondLst>
                                        </p:cTn>
                                        <p:tgtEl>
                                          <p:spTgt spid="162">
                                            <p:txEl>
                                              <p:pRg st="0" end="0"/>
                                            </p:txEl>
                                          </p:spTgt>
                                        </p:tgtEl>
                                        <p:attrNameLst>
                                          <p:attrName>style.visibility</p:attrName>
                                        </p:attrNameLst>
                                      </p:cBhvr>
                                      <p:to>
                                        <p:strVal val="visible"/>
                                      </p:to>
                                    </p:set>
                                    <p:animEffect transition="in" filter="fade">
                                      <p:cBhvr>
                                        <p:cTn id="133" dur="400"/>
                                        <p:tgtEl>
                                          <p:spTgt spid="162">
                                            <p:txEl>
                                              <p:pRg st="0" end="0"/>
                                            </p:txEl>
                                          </p:spTgt>
                                        </p:tgtEl>
                                      </p:cBhvr>
                                    </p:animEffect>
                                    <p:anim calcmode="lin" valueType="num">
                                      <p:cBhvr>
                                        <p:cTn id="134" dur="4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135" dur="400" fill="hold"/>
                                        <p:tgtEl>
                                          <p:spTgt spid="162">
                                            <p:txEl>
                                              <p:pRg st="0" end="0"/>
                                            </p:txEl>
                                          </p:spTgt>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200"/>
                                  </p:stCondLst>
                                  <p:childTnLst>
                                    <p:set>
                                      <p:cBhvr>
                                        <p:cTn id="137" dur="1" fill="hold">
                                          <p:stCondLst>
                                            <p:cond delay="0"/>
                                          </p:stCondLst>
                                        </p:cTn>
                                        <p:tgtEl>
                                          <p:spTgt spid="163">
                                            <p:txEl>
                                              <p:pRg st="0" end="0"/>
                                            </p:txEl>
                                          </p:spTgt>
                                        </p:tgtEl>
                                        <p:attrNameLst>
                                          <p:attrName>style.visibility</p:attrName>
                                        </p:attrNameLst>
                                      </p:cBhvr>
                                      <p:to>
                                        <p:strVal val="visible"/>
                                      </p:to>
                                    </p:set>
                                    <p:animEffect transition="in" filter="fade">
                                      <p:cBhvr>
                                        <p:cTn id="138" dur="500"/>
                                        <p:tgtEl>
                                          <p:spTgt spid="163">
                                            <p:txEl>
                                              <p:pRg st="0" end="0"/>
                                            </p:txEl>
                                          </p:spTgt>
                                        </p:tgtEl>
                                      </p:cBhvr>
                                    </p:animEffect>
                                    <p:anim calcmode="lin" valueType="num">
                                      <p:cBhvr>
                                        <p:cTn id="139" dur="5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40" dur="500" fill="hold"/>
                                        <p:tgtEl>
                                          <p:spTgt spid="163">
                                            <p:txEl>
                                              <p:pRg st="0" end="0"/>
                                            </p:txEl>
                                          </p:spTgt>
                                        </p:tgtEl>
                                        <p:attrNameLst>
                                          <p:attrName>ppt_y</p:attrName>
                                        </p:attrNameLst>
                                      </p:cBhvr>
                                      <p:tavLst>
                                        <p:tav tm="0">
                                          <p:val>
                                            <p:strVal val="#ppt_y+.1"/>
                                          </p:val>
                                        </p:tav>
                                        <p:tav tm="100000">
                                          <p:val>
                                            <p:strVal val="#ppt_y"/>
                                          </p:val>
                                        </p:tav>
                                      </p:tavLst>
                                    </p:anim>
                                  </p:childTnLst>
                                </p:cTn>
                              </p:par>
                              <p:par>
                                <p:cTn id="141" presetID="10" presetClass="entr" presetSubtype="0" fill="hold" grpId="0" nodeType="withEffect">
                                  <p:stCondLst>
                                    <p:cond delay="800"/>
                                  </p:stCondLst>
                                  <p:childTnLst>
                                    <p:set>
                                      <p:cBhvr>
                                        <p:cTn id="142" dur="1" fill="hold">
                                          <p:stCondLst>
                                            <p:cond delay="0"/>
                                          </p:stCondLst>
                                        </p:cTn>
                                        <p:tgtEl>
                                          <p:spTgt spid="164">
                                            <p:txEl>
                                              <p:pRg st="0" end="0"/>
                                            </p:txEl>
                                          </p:spTgt>
                                        </p:tgtEl>
                                        <p:attrNameLst>
                                          <p:attrName>style.visibility</p:attrName>
                                        </p:attrNameLst>
                                      </p:cBhvr>
                                      <p:to>
                                        <p:strVal val="visible"/>
                                      </p:to>
                                    </p:set>
                                    <p:animEffect transition="in" filter="fade">
                                      <p:cBhvr>
                                        <p:cTn id="143" dur="500"/>
                                        <p:tgtEl>
                                          <p:spTgt spid="164">
                                            <p:txEl>
                                              <p:pRg st="0" end="0"/>
                                            </p:txEl>
                                          </p:spTgt>
                                        </p:tgtEl>
                                      </p:cBhvr>
                                    </p:animEffect>
                                  </p:childTnLst>
                                </p:cTn>
                              </p:par>
                            </p:childTnLst>
                          </p:cTn>
                        </p:par>
                        <p:par>
                          <p:cTn id="144" fill="hold">
                            <p:stCondLst>
                              <p:cond delay="5500"/>
                            </p:stCondLst>
                            <p:childTnLst>
                              <p:par>
                                <p:cTn id="145" presetID="53" presetClass="entr" presetSubtype="16" fill="hold" grpId="0" nodeType="afterEffect">
                                  <p:stCondLst>
                                    <p:cond delay="0"/>
                                  </p:stCondLst>
                                  <p:childTnLst>
                                    <p:set>
                                      <p:cBhvr>
                                        <p:cTn id="146" dur="1" fill="hold">
                                          <p:stCondLst>
                                            <p:cond delay="0"/>
                                          </p:stCondLst>
                                        </p:cTn>
                                        <p:tgtEl>
                                          <p:spTgt spid="165">
                                            <p:txEl>
                                              <p:pRg st="0" end="0"/>
                                            </p:txEl>
                                          </p:spTgt>
                                        </p:tgtEl>
                                        <p:attrNameLst>
                                          <p:attrName>style.visibility</p:attrName>
                                        </p:attrNameLst>
                                      </p:cBhvr>
                                      <p:to>
                                        <p:strVal val="visible"/>
                                      </p:to>
                                    </p:set>
                                    <p:anim calcmode="lin" valueType="num">
                                      <p:cBhvr>
                                        <p:cTn id="147" dur="300" fill="hold"/>
                                        <p:tgtEl>
                                          <p:spTgt spid="165">
                                            <p:txEl>
                                              <p:pRg st="0" end="0"/>
                                            </p:txEl>
                                          </p:spTgt>
                                        </p:tgtEl>
                                        <p:attrNameLst>
                                          <p:attrName>ppt_w</p:attrName>
                                        </p:attrNameLst>
                                      </p:cBhvr>
                                      <p:tavLst>
                                        <p:tav tm="0">
                                          <p:val>
                                            <p:fltVal val="0"/>
                                          </p:val>
                                        </p:tav>
                                        <p:tav tm="100000">
                                          <p:val>
                                            <p:strVal val="#ppt_w"/>
                                          </p:val>
                                        </p:tav>
                                      </p:tavLst>
                                    </p:anim>
                                    <p:anim calcmode="lin" valueType="num">
                                      <p:cBhvr>
                                        <p:cTn id="148" dur="300" fill="hold"/>
                                        <p:tgtEl>
                                          <p:spTgt spid="165">
                                            <p:txEl>
                                              <p:pRg st="0" end="0"/>
                                            </p:txEl>
                                          </p:spTgt>
                                        </p:tgtEl>
                                        <p:attrNameLst>
                                          <p:attrName>ppt_h</p:attrName>
                                        </p:attrNameLst>
                                      </p:cBhvr>
                                      <p:tavLst>
                                        <p:tav tm="0">
                                          <p:val>
                                            <p:fltVal val="0"/>
                                          </p:val>
                                        </p:tav>
                                        <p:tav tm="100000">
                                          <p:val>
                                            <p:strVal val="#ppt_h"/>
                                          </p:val>
                                        </p:tav>
                                      </p:tavLst>
                                    </p:anim>
                                    <p:animEffect transition="in" filter="fade">
                                      <p:cBhvr>
                                        <p:cTn id="149" dur="300"/>
                                        <p:tgtEl>
                                          <p:spTgt spid="1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0" grpId="0" animBg="1"/>
      <p:bldP spid="41" grpId="0"/>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anim calcmode="lin" valueType="num">
                      <p:cBhvr>
                        <p:cTn dur="500" fill="hold"/>
                        <p:tgtEl>
                          <p:spTgt spid="70"/>
                        </p:tgtEl>
                        <p:attrNameLst>
                          <p:attrName>ppt_x</p:attrName>
                        </p:attrNameLst>
                      </p:cBhvr>
                      <p:tavLst>
                        <p:tav tm="0">
                          <p:val>
                            <p:strVal val="#ppt_x"/>
                          </p:val>
                        </p:tav>
                        <p:tav tm="100000">
                          <p:val>
                            <p:strVal val="#ppt_x"/>
                          </p:val>
                        </p:tav>
                      </p:tavLst>
                    </p:anim>
                    <p:anim calcmode="lin" valueType="num">
                      <p:cBhvr>
                        <p:cTn dur="5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108" grpId="0" animBg="1"/>
      <p:bldP spid="109" grpId="0"/>
      <p:bldP spid="114" grpId="0" build="p">
        <p:tmplLst>
          <p:tmpl lvl="1">
            <p:tnLst>
              <p:par>
                <p:cTn presetID="42" presetClass="entr" presetSubtype="0"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Effect transition="in" filter="fade">
                      <p:cBhvr>
                        <p:cTn dur="400"/>
                        <p:tgtEl>
                          <p:spTgt spid="114"/>
                        </p:tgtEl>
                      </p:cBhvr>
                    </p:animEffect>
                    <p:anim calcmode="lin" valueType="num">
                      <p:cBhvr>
                        <p:cTn dur="400" fill="hold"/>
                        <p:tgtEl>
                          <p:spTgt spid="114"/>
                        </p:tgtEl>
                        <p:attrNameLst>
                          <p:attrName>ppt_x</p:attrName>
                        </p:attrNameLst>
                      </p:cBhvr>
                      <p:tavLst>
                        <p:tav tm="0">
                          <p:val>
                            <p:strVal val="#ppt_x"/>
                          </p:val>
                        </p:tav>
                        <p:tav tm="100000">
                          <p:val>
                            <p:strVal val="#ppt_x"/>
                          </p:val>
                        </p:tav>
                      </p:tavLst>
                    </p:anim>
                    <p:anim calcmode="lin" valueType="num">
                      <p:cBhvr>
                        <p:cTn dur="400" fill="hold"/>
                        <p:tgtEl>
                          <p:spTgt spid="114"/>
                        </p:tgtEl>
                        <p:attrNameLst>
                          <p:attrName>ppt_y</p:attrName>
                        </p:attrNameLst>
                      </p:cBhvr>
                      <p:tavLst>
                        <p:tav tm="0">
                          <p:val>
                            <p:strVal val="#ppt_y+.1"/>
                          </p:val>
                        </p:tav>
                        <p:tav tm="100000">
                          <p:val>
                            <p:strVal val="#ppt_y"/>
                          </p:val>
                        </p:tav>
                      </p:tavLst>
                    </p:anim>
                  </p:childTnLst>
                </p:cTn>
              </p:par>
            </p:tnLst>
          </p:tmpl>
        </p:tmplLst>
      </p:bldP>
      <p:bldP spid="115" grpId="0" build="p">
        <p:tmplLst>
          <p:tmpl lvl="1">
            <p:tnLst>
              <p:par>
                <p:cTn presetID="42" presetClass="entr" presetSubtype="0" fill="hold" nodeType="withEffect">
                  <p:stCondLst>
                    <p:cond delay="200"/>
                  </p:stCondLst>
                  <p:childTnLst>
                    <p:set>
                      <p:cBhvr>
                        <p:cTn dur="1" fill="hold">
                          <p:stCondLst>
                            <p:cond delay="0"/>
                          </p:stCondLst>
                        </p:cTn>
                        <p:tgtEl>
                          <p:spTgt spid="115"/>
                        </p:tgtEl>
                        <p:attrNameLst>
                          <p:attrName>style.visibility</p:attrName>
                        </p:attrNameLst>
                      </p:cBhvr>
                      <p:to>
                        <p:strVal val="visible"/>
                      </p:to>
                    </p:set>
                    <p:animEffect transition="in" filter="fade">
                      <p:cBhvr>
                        <p:cTn dur="500"/>
                        <p:tgtEl>
                          <p:spTgt spid="115"/>
                        </p:tgtEl>
                      </p:cBhvr>
                    </p:animEffect>
                    <p:anim calcmode="lin" valueType="num">
                      <p:cBhvr>
                        <p:cTn dur="500" fill="hold"/>
                        <p:tgtEl>
                          <p:spTgt spid="115"/>
                        </p:tgtEl>
                        <p:attrNameLst>
                          <p:attrName>ppt_x</p:attrName>
                        </p:attrNameLst>
                      </p:cBhvr>
                      <p:tavLst>
                        <p:tav tm="0">
                          <p:val>
                            <p:strVal val="#ppt_x"/>
                          </p:val>
                        </p:tav>
                        <p:tav tm="100000">
                          <p:val>
                            <p:strVal val="#ppt_x"/>
                          </p:val>
                        </p:tav>
                      </p:tavLst>
                    </p:anim>
                    <p:anim calcmode="lin" valueType="num">
                      <p:cBhvr>
                        <p:cTn dur="500" fill="hold"/>
                        <p:tgtEl>
                          <p:spTgt spid="115"/>
                        </p:tgtEl>
                        <p:attrNameLst>
                          <p:attrName>ppt_y</p:attrName>
                        </p:attrNameLst>
                      </p:cBhvr>
                      <p:tavLst>
                        <p:tav tm="0">
                          <p:val>
                            <p:strVal val="#ppt_y+.1"/>
                          </p:val>
                        </p:tav>
                        <p:tav tm="100000">
                          <p:val>
                            <p:strVal val="#ppt_y"/>
                          </p:val>
                        </p:tav>
                      </p:tavLst>
                    </p:anim>
                  </p:childTnLst>
                </p:cTn>
              </p:par>
            </p:tnLst>
          </p:tmpl>
        </p:tmplLst>
      </p:bldP>
      <p:bldP spid="116" grpId="0" build="p">
        <p:tmplLst>
          <p:tmpl lvl="1">
            <p:tnLst>
              <p:par>
                <p:cTn presetID="10" presetClass="entr" presetSubtype="0" fill="hold" nodeType="withEffect">
                  <p:stCondLst>
                    <p:cond delay="800"/>
                  </p:stCondLst>
                  <p:childTnLst>
                    <p:set>
                      <p:cBhvr>
                        <p:cTn dur="1" fill="hold">
                          <p:stCondLst>
                            <p:cond delay="0"/>
                          </p:stCondLst>
                        </p:cTn>
                        <p:tgtEl>
                          <p:spTgt spid="116"/>
                        </p:tgtEl>
                        <p:attrNameLst>
                          <p:attrName>style.visibility</p:attrName>
                        </p:attrNameLst>
                      </p:cBhvr>
                      <p:to>
                        <p:strVal val="visible"/>
                      </p:to>
                    </p:set>
                    <p:animEffect transition="in" filter="fade">
                      <p:cBhvr>
                        <p:cTn dur="500"/>
                        <p:tgtEl>
                          <p:spTgt spid="116"/>
                        </p:tgtEl>
                      </p:cBhvr>
                    </p:animEffect>
                  </p:childTnLst>
                </p:cTn>
              </p:par>
            </p:tnLst>
          </p:tmpl>
        </p:tmplLst>
      </p:bldP>
      <p:bldP spid="117" grpId="0" build="p">
        <p:tmplLst>
          <p:tmpl lvl="1">
            <p:tnLst>
              <p:par>
                <p:cTn presetID="53" presetClass="entr" presetSubtype="16" fill="hold" nodeType="afterEffect">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p:cTn dur="300" fill="hold"/>
                        <p:tgtEl>
                          <p:spTgt spid="117"/>
                        </p:tgtEl>
                        <p:attrNameLst>
                          <p:attrName>ppt_w</p:attrName>
                        </p:attrNameLst>
                      </p:cBhvr>
                      <p:tavLst>
                        <p:tav tm="0">
                          <p:val>
                            <p:fltVal val="0"/>
                          </p:val>
                        </p:tav>
                        <p:tav tm="100000">
                          <p:val>
                            <p:strVal val="#ppt_w"/>
                          </p:val>
                        </p:tav>
                      </p:tavLst>
                    </p:anim>
                    <p:anim calcmode="lin" valueType="num">
                      <p:cBhvr>
                        <p:cTn dur="300" fill="hold"/>
                        <p:tgtEl>
                          <p:spTgt spid="117"/>
                        </p:tgtEl>
                        <p:attrNameLst>
                          <p:attrName>ppt_h</p:attrName>
                        </p:attrNameLst>
                      </p:cBhvr>
                      <p:tavLst>
                        <p:tav tm="0">
                          <p:val>
                            <p:fltVal val="0"/>
                          </p:val>
                        </p:tav>
                        <p:tav tm="100000">
                          <p:val>
                            <p:strVal val="#ppt_h"/>
                          </p:val>
                        </p:tav>
                      </p:tavLst>
                    </p:anim>
                    <p:animEffect transition="in" filter="fade">
                      <p:cBhvr>
                        <p:cTn dur="300"/>
                        <p:tgtEl>
                          <p:spTgt spid="117"/>
                        </p:tgtEl>
                      </p:cBhvr>
                    </p:animEffect>
                  </p:childTnLst>
                </p:cTn>
              </p:par>
            </p:tnLst>
          </p:tmpl>
        </p:tmplLst>
      </p:bldP>
      <p:bldP spid="141" grpId="0" animBg="1"/>
      <p:bldP spid="142" grpId="0"/>
      <p:bldP spid="145" grpId="0" build="p">
        <p:tmplLst>
          <p:tmpl lvl="1">
            <p:tnLst>
              <p:par>
                <p:cTn presetID="42" presetClass="entr" presetSubtype="0" fill="hold" nodeType="withEffect">
                  <p:stCondLst>
                    <p:cond delay="200"/>
                  </p:stCondLst>
                  <p:childTnLst>
                    <p:set>
                      <p:cBhvr>
                        <p:cTn dur="1" fill="hold">
                          <p:stCondLst>
                            <p:cond delay="0"/>
                          </p:stCondLst>
                        </p:cTn>
                        <p:tgtEl>
                          <p:spTgt spid="145"/>
                        </p:tgtEl>
                        <p:attrNameLst>
                          <p:attrName>style.visibility</p:attrName>
                        </p:attrNameLst>
                      </p:cBhvr>
                      <p:to>
                        <p:strVal val="visible"/>
                      </p:to>
                    </p:set>
                    <p:animEffect transition="in" filter="fade">
                      <p:cBhvr>
                        <p:cTn dur="400"/>
                        <p:tgtEl>
                          <p:spTgt spid="145"/>
                        </p:tgtEl>
                      </p:cBhvr>
                    </p:animEffect>
                    <p:anim calcmode="lin" valueType="num">
                      <p:cBhvr>
                        <p:cTn dur="400" fill="hold"/>
                        <p:tgtEl>
                          <p:spTgt spid="145"/>
                        </p:tgtEl>
                        <p:attrNameLst>
                          <p:attrName>ppt_x</p:attrName>
                        </p:attrNameLst>
                      </p:cBhvr>
                      <p:tavLst>
                        <p:tav tm="0">
                          <p:val>
                            <p:strVal val="#ppt_x"/>
                          </p:val>
                        </p:tav>
                        <p:tav tm="100000">
                          <p:val>
                            <p:strVal val="#ppt_x"/>
                          </p:val>
                        </p:tav>
                      </p:tavLst>
                    </p:anim>
                    <p:anim calcmode="lin" valueType="num">
                      <p:cBhvr>
                        <p:cTn dur="400" fill="hold"/>
                        <p:tgtEl>
                          <p:spTgt spid="145"/>
                        </p:tgtEl>
                        <p:attrNameLst>
                          <p:attrName>ppt_y</p:attrName>
                        </p:attrNameLst>
                      </p:cBhvr>
                      <p:tavLst>
                        <p:tav tm="0">
                          <p:val>
                            <p:strVal val="#ppt_y+.1"/>
                          </p:val>
                        </p:tav>
                        <p:tav tm="100000">
                          <p:val>
                            <p:strVal val="#ppt_y"/>
                          </p:val>
                        </p:tav>
                      </p:tavLst>
                    </p:anim>
                  </p:childTnLst>
                </p:cTn>
              </p:par>
            </p:tnLst>
          </p:tmpl>
        </p:tmplLst>
      </p:bldP>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500"/>
                        <p:tgtEl>
                          <p:spTgt spid="146"/>
                        </p:tgtEl>
                      </p:cBhvr>
                    </p:animEffect>
                    <p:anim calcmode="lin" valueType="num">
                      <p:cBhvr>
                        <p:cTn dur="500" fill="hold"/>
                        <p:tgtEl>
                          <p:spTgt spid="146"/>
                        </p:tgtEl>
                        <p:attrNameLst>
                          <p:attrName>ppt_x</p:attrName>
                        </p:attrNameLst>
                      </p:cBhvr>
                      <p:tavLst>
                        <p:tav tm="0">
                          <p:val>
                            <p:strVal val="#ppt_x"/>
                          </p:val>
                        </p:tav>
                        <p:tav tm="100000">
                          <p:val>
                            <p:strVal val="#ppt_x"/>
                          </p:val>
                        </p:tav>
                      </p:tavLst>
                    </p:anim>
                    <p:anim calcmode="lin" valueType="num">
                      <p:cBhvr>
                        <p:cTn dur="500" fill="hold"/>
                        <p:tgtEl>
                          <p:spTgt spid="146"/>
                        </p:tgtEl>
                        <p:attrNameLst>
                          <p:attrName>ppt_y</p:attrName>
                        </p:attrNameLst>
                      </p:cBhvr>
                      <p:tavLst>
                        <p:tav tm="0">
                          <p:val>
                            <p:strVal val="#ppt_y+.1"/>
                          </p:val>
                        </p:tav>
                        <p:tav tm="100000">
                          <p:val>
                            <p:strVal val="#ppt_y"/>
                          </p:val>
                        </p:tav>
                      </p:tavLst>
                    </p:anim>
                  </p:childTnLst>
                </p:cTn>
              </p:par>
            </p:tnLst>
          </p:tmpl>
        </p:tmplLst>
      </p:bldP>
      <p:bldP spid="147" grpId="0" build="p">
        <p:tmplLst>
          <p:tmpl lvl="1">
            <p:tnLst>
              <p:par>
                <p:cTn presetID="10" presetClass="entr" presetSubtype="0" fill="hold" nodeType="withEffect">
                  <p:stCondLst>
                    <p:cond delay="800"/>
                  </p:stCondLst>
                  <p:childTnLst>
                    <p:set>
                      <p:cBhvr>
                        <p:cTn dur="1" fill="hold">
                          <p:stCondLst>
                            <p:cond delay="0"/>
                          </p:stCondLst>
                        </p:cTn>
                        <p:tgtEl>
                          <p:spTgt spid="147"/>
                        </p:tgtEl>
                        <p:attrNameLst>
                          <p:attrName>style.visibility</p:attrName>
                        </p:attrNameLst>
                      </p:cBhvr>
                      <p:to>
                        <p:strVal val="visible"/>
                      </p:to>
                    </p:set>
                    <p:animEffect transition="in" filter="fade">
                      <p:cBhvr>
                        <p:cTn dur="500"/>
                        <p:tgtEl>
                          <p:spTgt spid="147"/>
                        </p:tgtEl>
                      </p:cBhvr>
                    </p:animEffect>
                  </p:childTnLst>
                </p:cTn>
              </p:par>
            </p:tnLst>
          </p:tmpl>
        </p:tmplLst>
      </p:bldP>
      <p:bldP spid="148" grpId="0" build="p">
        <p:tmplLst>
          <p:tmpl lvl="1">
            <p:tnLst>
              <p:par>
                <p:cTn presetID="53" presetClass="entr" presetSubtype="16"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p:cTn dur="300" fill="hold"/>
                        <p:tgtEl>
                          <p:spTgt spid="148"/>
                        </p:tgtEl>
                        <p:attrNameLst>
                          <p:attrName>ppt_w</p:attrName>
                        </p:attrNameLst>
                      </p:cBhvr>
                      <p:tavLst>
                        <p:tav tm="0">
                          <p:val>
                            <p:fltVal val="0"/>
                          </p:val>
                        </p:tav>
                        <p:tav tm="100000">
                          <p:val>
                            <p:strVal val="#ppt_w"/>
                          </p:val>
                        </p:tav>
                      </p:tavLst>
                    </p:anim>
                    <p:anim calcmode="lin" valueType="num">
                      <p:cBhvr>
                        <p:cTn dur="300" fill="hold"/>
                        <p:tgtEl>
                          <p:spTgt spid="148"/>
                        </p:tgtEl>
                        <p:attrNameLst>
                          <p:attrName>ppt_h</p:attrName>
                        </p:attrNameLst>
                      </p:cBhvr>
                      <p:tavLst>
                        <p:tav tm="0">
                          <p:val>
                            <p:fltVal val="0"/>
                          </p:val>
                        </p:tav>
                        <p:tav tm="100000">
                          <p:val>
                            <p:strVal val="#ppt_h"/>
                          </p:val>
                        </p:tav>
                      </p:tavLst>
                    </p:anim>
                    <p:animEffect transition="in" filter="fade">
                      <p:cBhvr>
                        <p:cTn dur="300"/>
                        <p:tgtEl>
                          <p:spTgt spid="148"/>
                        </p:tgtEl>
                      </p:cBhvr>
                    </p:animEffect>
                  </p:childTnLst>
                </p:cTn>
              </p:par>
            </p:tnLst>
          </p:tmpl>
        </p:tmplLst>
      </p:bldP>
      <p:bldP spid="160" grpId="0" animBg="1"/>
      <p:bldP spid="161" grpId="0"/>
      <p:bldP spid="162" grpId="0" build="p">
        <p:tmplLst>
          <p:tmpl lvl="1">
            <p:tnLst>
              <p:par>
                <p:cTn presetID="42" presetClass="entr" presetSubtype="0" fill="hold" nodeType="withEffect">
                  <p:stCondLst>
                    <p:cond delay="200"/>
                  </p:stCondLst>
                  <p:childTnLst>
                    <p:set>
                      <p:cBhvr>
                        <p:cTn dur="1" fill="hold">
                          <p:stCondLst>
                            <p:cond delay="0"/>
                          </p:stCondLst>
                        </p:cTn>
                        <p:tgtEl>
                          <p:spTgt spid="162"/>
                        </p:tgtEl>
                        <p:attrNameLst>
                          <p:attrName>style.visibility</p:attrName>
                        </p:attrNameLst>
                      </p:cBhvr>
                      <p:to>
                        <p:strVal val="visible"/>
                      </p:to>
                    </p:set>
                    <p:animEffect transition="in" filter="fade">
                      <p:cBhvr>
                        <p:cTn dur="400"/>
                        <p:tgtEl>
                          <p:spTgt spid="162"/>
                        </p:tgtEl>
                      </p:cBhvr>
                    </p:animEffect>
                    <p:anim calcmode="lin" valueType="num">
                      <p:cBhvr>
                        <p:cTn dur="400" fill="hold"/>
                        <p:tgtEl>
                          <p:spTgt spid="162"/>
                        </p:tgtEl>
                        <p:attrNameLst>
                          <p:attrName>ppt_x</p:attrName>
                        </p:attrNameLst>
                      </p:cBhvr>
                      <p:tavLst>
                        <p:tav tm="0">
                          <p:val>
                            <p:strVal val="#ppt_x"/>
                          </p:val>
                        </p:tav>
                        <p:tav tm="100000">
                          <p:val>
                            <p:strVal val="#ppt_x"/>
                          </p:val>
                        </p:tav>
                      </p:tavLst>
                    </p:anim>
                    <p:anim calcmode="lin" valueType="num">
                      <p:cBhvr>
                        <p:cTn dur="400" fill="hold"/>
                        <p:tgtEl>
                          <p:spTgt spid="162"/>
                        </p:tgtEl>
                        <p:attrNameLst>
                          <p:attrName>ppt_y</p:attrName>
                        </p:attrNameLst>
                      </p:cBhvr>
                      <p:tavLst>
                        <p:tav tm="0">
                          <p:val>
                            <p:strVal val="#ppt_y+.1"/>
                          </p:val>
                        </p:tav>
                        <p:tav tm="100000">
                          <p:val>
                            <p:strVal val="#ppt_y"/>
                          </p:val>
                        </p:tav>
                      </p:tavLst>
                    </p:anim>
                  </p:childTnLst>
                </p:cTn>
              </p:par>
            </p:tnLst>
          </p:tmpl>
        </p:tmplLst>
      </p:bldP>
      <p:bldP spid="163" grpId="0" build="p">
        <p:tmplLst>
          <p:tmpl lvl="1">
            <p:tnLst>
              <p:par>
                <p:cTn presetID="42" presetClass="entr" presetSubtype="0" fill="hold" nodeType="withEffect">
                  <p:stCondLst>
                    <p:cond delay="200"/>
                  </p:stCondLst>
                  <p:childTnLst>
                    <p:set>
                      <p:cBhvr>
                        <p:cTn dur="1" fill="hold">
                          <p:stCondLst>
                            <p:cond delay="0"/>
                          </p:stCondLst>
                        </p:cTn>
                        <p:tgtEl>
                          <p:spTgt spid="163"/>
                        </p:tgtEl>
                        <p:attrNameLst>
                          <p:attrName>style.visibility</p:attrName>
                        </p:attrNameLst>
                      </p:cBhvr>
                      <p:to>
                        <p:strVal val="visible"/>
                      </p:to>
                    </p:set>
                    <p:animEffect transition="in" filter="fade">
                      <p:cBhvr>
                        <p:cTn dur="500"/>
                        <p:tgtEl>
                          <p:spTgt spid="163"/>
                        </p:tgtEl>
                      </p:cBhvr>
                    </p:animEffect>
                    <p:anim calcmode="lin" valueType="num">
                      <p:cBhvr>
                        <p:cTn dur="500" fill="hold"/>
                        <p:tgtEl>
                          <p:spTgt spid="163"/>
                        </p:tgtEl>
                        <p:attrNameLst>
                          <p:attrName>ppt_x</p:attrName>
                        </p:attrNameLst>
                      </p:cBhvr>
                      <p:tavLst>
                        <p:tav tm="0">
                          <p:val>
                            <p:strVal val="#ppt_x"/>
                          </p:val>
                        </p:tav>
                        <p:tav tm="100000">
                          <p:val>
                            <p:strVal val="#ppt_x"/>
                          </p:val>
                        </p:tav>
                      </p:tavLst>
                    </p:anim>
                    <p:anim calcmode="lin" valueType="num">
                      <p:cBhvr>
                        <p:cTn dur="500" fill="hold"/>
                        <p:tgtEl>
                          <p:spTgt spid="163"/>
                        </p:tgtEl>
                        <p:attrNameLst>
                          <p:attrName>ppt_y</p:attrName>
                        </p:attrNameLst>
                      </p:cBhvr>
                      <p:tavLst>
                        <p:tav tm="0">
                          <p:val>
                            <p:strVal val="#ppt_y+.1"/>
                          </p:val>
                        </p:tav>
                        <p:tav tm="100000">
                          <p:val>
                            <p:strVal val="#ppt_y"/>
                          </p:val>
                        </p:tav>
                      </p:tavLst>
                    </p:anim>
                  </p:childTnLst>
                </p:cTn>
              </p:par>
            </p:tnLst>
          </p:tmpl>
        </p:tmplLst>
      </p:bldP>
      <p:bldP spid="164" grpId="0" build="p">
        <p:tmplLst>
          <p:tmpl lvl="1">
            <p:tnLst>
              <p:par>
                <p:cTn presetID="10" presetClass="entr" presetSubtype="0" fill="hold" nodeType="withEffect">
                  <p:stCondLst>
                    <p:cond delay="800"/>
                  </p:stCondLst>
                  <p:childTnLst>
                    <p:set>
                      <p:cBhvr>
                        <p:cTn dur="1" fill="hold">
                          <p:stCondLst>
                            <p:cond delay="0"/>
                          </p:stCondLst>
                        </p:cTn>
                        <p:tgtEl>
                          <p:spTgt spid="164"/>
                        </p:tgtEl>
                        <p:attrNameLst>
                          <p:attrName>style.visibility</p:attrName>
                        </p:attrNameLst>
                      </p:cBhvr>
                      <p:to>
                        <p:strVal val="visible"/>
                      </p:to>
                    </p:set>
                    <p:animEffect transition="in" filter="fade">
                      <p:cBhvr>
                        <p:cTn dur="500"/>
                        <p:tgtEl>
                          <p:spTgt spid="164"/>
                        </p:tgtEl>
                      </p:cBhvr>
                    </p:animEffect>
                  </p:childTnLst>
                </p:cTn>
              </p:par>
            </p:tnLst>
          </p:tmpl>
        </p:tmplLst>
      </p:bldP>
      <p:bldP spid="165" grpId="0" build="p">
        <p:tmplLst>
          <p:tmpl lvl="1">
            <p:tnLst>
              <p:par>
                <p:cTn presetID="53" presetClass="entr" presetSubtype="16" fill="hold" nodeType="afterEffect">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p:cTn dur="300" fill="hold"/>
                        <p:tgtEl>
                          <p:spTgt spid="165"/>
                        </p:tgtEl>
                        <p:attrNameLst>
                          <p:attrName>ppt_w</p:attrName>
                        </p:attrNameLst>
                      </p:cBhvr>
                      <p:tavLst>
                        <p:tav tm="0">
                          <p:val>
                            <p:fltVal val="0"/>
                          </p:val>
                        </p:tav>
                        <p:tav tm="100000">
                          <p:val>
                            <p:strVal val="#ppt_w"/>
                          </p:val>
                        </p:tav>
                      </p:tavLst>
                    </p:anim>
                    <p:anim calcmode="lin" valueType="num">
                      <p:cBhvr>
                        <p:cTn dur="300" fill="hold"/>
                        <p:tgtEl>
                          <p:spTgt spid="165"/>
                        </p:tgtEl>
                        <p:attrNameLst>
                          <p:attrName>ppt_h</p:attrName>
                        </p:attrNameLst>
                      </p:cBhvr>
                      <p:tavLst>
                        <p:tav tm="0">
                          <p:val>
                            <p:fltVal val="0"/>
                          </p:val>
                        </p:tav>
                        <p:tav tm="100000">
                          <p:val>
                            <p:strVal val="#ppt_h"/>
                          </p:val>
                        </p:tav>
                      </p:tavLst>
                    </p:anim>
                    <p:animEffect transition="in" filter="fade">
                      <p:cBhvr>
                        <p:cTn dur="300"/>
                        <p:tgtEl>
                          <p:spTgt spid="165"/>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35" name="Group 34"/>
          <p:cNvGrpSpPr/>
          <p:nvPr userDrawn="1"/>
        </p:nvGrpSpPr>
        <p:grpSpPr>
          <a:xfrm>
            <a:off x="75982" y="289155"/>
            <a:ext cx="287999" cy="256629"/>
            <a:chOff x="5270500" y="1460500"/>
            <a:chExt cx="1701800" cy="2705100"/>
          </a:xfrm>
        </p:grpSpPr>
        <p:sp>
          <p:nvSpPr>
            <p:cNvPr id="36" name="Rounded Rectangle 35"/>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Rounded Rectangle 37"/>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85" name="Straight Connector 84"/>
          <p:cNvCxnSpPr/>
          <p:nvPr userDrawn="1"/>
        </p:nvCxnSpPr>
        <p:spPr>
          <a:xfrm flipH="1">
            <a:off x="452438" y="2857501"/>
            <a:ext cx="3997320" cy="0"/>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a:off x="4572000" y="1216745"/>
            <a:ext cx="0" cy="3492417"/>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4679961" y="2857501"/>
            <a:ext cx="3997320" cy="0"/>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0" name="Arc 89"/>
          <p:cNvSpPr>
            <a:spLocks noChangeAspect="1"/>
          </p:cNvSpPr>
          <p:nvPr userDrawn="1"/>
        </p:nvSpPr>
        <p:spPr>
          <a:xfrm>
            <a:off x="749966" y="1216743"/>
            <a:ext cx="1584000" cy="14255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94" name="Text Placeholder 7"/>
          <p:cNvSpPr>
            <a:spLocks noGrp="1"/>
          </p:cNvSpPr>
          <p:nvPr>
            <p:ph type="body" sz="quarter" idx="18" hasCustomPrompt="1"/>
          </p:nvPr>
        </p:nvSpPr>
        <p:spPr>
          <a:xfrm>
            <a:off x="2537915" y="142588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95" name="Text Placeholder 7"/>
          <p:cNvSpPr>
            <a:spLocks noGrp="1"/>
          </p:cNvSpPr>
          <p:nvPr>
            <p:ph type="body" sz="quarter" idx="19" hasCustomPrompt="1"/>
          </p:nvPr>
        </p:nvSpPr>
        <p:spPr>
          <a:xfrm>
            <a:off x="2537915" y="175705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6" name="Text Placeholder 2"/>
          <p:cNvSpPr>
            <a:spLocks noGrp="1"/>
          </p:cNvSpPr>
          <p:nvPr>
            <p:ph type="body" sz="quarter" idx="16" hasCustomPrompt="1"/>
          </p:nvPr>
        </p:nvSpPr>
        <p:spPr>
          <a:xfrm>
            <a:off x="2533158" y="198231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06" name="Oval 105"/>
          <p:cNvSpPr>
            <a:spLocks noChangeAspect="1"/>
          </p:cNvSpPr>
          <p:nvPr userDrawn="1"/>
        </p:nvSpPr>
        <p:spPr>
          <a:xfrm>
            <a:off x="452439" y="1652998"/>
            <a:ext cx="612001" cy="550799"/>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10" name="Text Placeholder 7"/>
          <p:cNvSpPr>
            <a:spLocks noGrp="1"/>
          </p:cNvSpPr>
          <p:nvPr>
            <p:ph type="body" sz="quarter" idx="65" hasCustomPrompt="1"/>
          </p:nvPr>
        </p:nvSpPr>
        <p:spPr>
          <a:xfrm>
            <a:off x="511313" y="165299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114" name="Picture Placeholder 2"/>
          <p:cNvSpPr>
            <a:spLocks noGrp="1" noChangeAspect="1"/>
          </p:cNvSpPr>
          <p:nvPr>
            <p:ph type="pic" sz="quarter" idx="17"/>
          </p:nvPr>
        </p:nvSpPr>
        <p:spPr>
          <a:xfrm>
            <a:off x="943346" y="132301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18" name="Arc 117"/>
          <p:cNvSpPr>
            <a:spLocks noChangeAspect="1"/>
          </p:cNvSpPr>
          <p:nvPr userDrawn="1"/>
        </p:nvSpPr>
        <p:spPr>
          <a:xfrm>
            <a:off x="4982247" y="1216743"/>
            <a:ext cx="1584000" cy="14255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21" name="Text Placeholder 7"/>
          <p:cNvSpPr>
            <a:spLocks noGrp="1"/>
          </p:cNvSpPr>
          <p:nvPr>
            <p:ph type="body" sz="quarter" idx="68" hasCustomPrompt="1"/>
          </p:nvPr>
        </p:nvSpPr>
        <p:spPr>
          <a:xfrm>
            <a:off x="6770196" y="142588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122" name="Text Placeholder 7"/>
          <p:cNvSpPr>
            <a:spLocks noGrp="1"/>
          </p:cNvSpPr>
          <p:nvPr>
            <p:ph type="body" sz="quarter" idx="69" hasCustomPrompt="1"/>
          </p:nvPr>
        </p:nvSpPr>
        <p:spPr>
          <a:xfrm>
            <a:off x="6770196" y="175705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23" name="Text Placeholder 2"/>
          <p:cNvSpPr>
            <a:spLocks noGrp="1"/>
          </p:cNvSpPr>
          <p:nvPr>
            <p:ph type="body" sz="quarter" idx="70" hasCustomPrompt="1"/>
          </p:nvPr>
        </p:nvSpPr>
        <p:spPr>
          <a:xfrm>
            <a:off x="6765439" y="198231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30" name="Oval 129"/>
          <p:cNvSpPr>
            <a:spLocks noChangeAspect="1"/>
          </p:cNvSpPr>
          <p:nvPr userDrawn="1"/>
        </p:nvSpPr>
        <p:spPr>
          <a:xfrm>
            <a:off x="4684722" y="1652998"/>
            <a:ext cx="612001" cy="550799"/>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33" name="Text Placeholder 7"/>
          <p:cNvSpPr>
            <a:spLocks noGrp="1"/>
          </p:cNvSpPr>
          <p:nvPr>
            <p:ph type="body" sz="quarter" idx="67" hasCustomPrompt="1"/>
          </p:nvPr>
        </p:nvSpPr>
        <p:spPr>
          <a:xfrm>
            <a:off x="4743594" y="165299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136" name="Picture Placeholder 2"/>
          <p:cNvSpPr>
            <a:spLocks noGrp="1" noChangeAspect="1"/>
          </p:cNvSpPr>
          <p:nvPr>
            <p:ph type="pic" sz="quarter" idx="66"/>
          </p:nvPr>
        </p:nvSpPr>
        <p:spPr>
          <a:xfrm>
            <a:off x="5175625" y="132301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39" name="Arc 138"/>
          <p:cNvSpPr>
            <a:spLocks noChangeAspect="1"/>
          </p:cNvSpPr>
          <p:nvPr userDrawn="1"/>
        </p:nvSpPr>
        <p:spPr>
          <a:xfrm>
            <a:off x="749966" y="3091263"/>
            <a:ext cx="1584000" cy="14255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41" name="Text Placeholder 7"/>
          <p:cNvSpPr>
            <a:spLocks noGrp="1"/>
          </p:cNvSpPr>
          <p:nvPr>
            <p:ph type="body" sz="quarter" idx="73" hasCustomPrompt="1"/>
          </p:nvPr>
        </p:nvSpPr>
        <p:spPr>
          <a:xfrm>
            <a:off x="2537915" y="330040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142" name="Text Placeholder 7"/>
          <p:cNvSpPr>
            <a:spLocks noGrp="1"/>
          </p:cNvSpPr>
          <p:nvPr>
            <p:ph type="body" sz="quarter" idx="74" hasCustomPrompt="1"/>
          </p:nvPr>
        </p:nvSpPr>
        <p:spPr>
          <a:xfrm>
            <a:off x="2537915" y="363157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43" name="Text Placeholder 2"/>
          <p:cNvSpPr>
            <a:spLocks noGrp="1"/>
          </p:cNvSpPr>
          <p:nvPr>
            <p:ph type="body" sz="quarter" idx="75" hasCustomPrompt="1"/>
          </p:nvPr>
        </p:nvSpPr>
        <p:spPr>
          <a:xfrm>
            <a:off x="2533158" y="385683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47" name="Oval 146"/>
          <p:cNvSpPr>
            <a:spLocks noChangeAspect="1"/>
          </p:cNvSpPr>
          <p:nvPr userDrawn="1"/>
        </p:nvSpPr>
        <p:spPr>
          <a:xfrm>
            <a:off x="452439" y="3527518"/>
            <a:ext cx="612001" cy="550799"/>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49" name="Text Placeholder 7"/>
          <p:cNvSpPr>
            <a:spLocks noGrp="1"/>
          </p:cNvSpPr>
          <p:nvPr>
            <p:ph type="body" sz="quarter" idx="72" hasCustomPrompt="1"/>
          </p:nvPr>
        </p:nvSpPr>
        <p:spPr>
          <a:xfrm>
            <a:off x="511313" y="352751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151" name="Picture Placeholder 2"/>
          <p:cNvSpPr>
            <a:spLocks noGrp="1" noChangeAspect="1"/>
          </p:cNvSpPr>
          <p:nvPr>
            <p:ph type="pic" sz="quarter" idx="71"/>
          </p:nvPr>
        </p:nvSpPr>
        <p:spPr>
          <a:xfrm>
            <a:off x="943346" y="319753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53" name="Arc 152"/>
          <p:cNvSpPr>
            <a:spLocks noChangeAspect="1"/>
          </p:cNvSpPr>
          <p:nvPr userDrawn="1"/>
        </p:nvSpPr>
        <p:spPr>
          <a:xfrm>
            <a:off x="4982247" y="3091263"/>
            <a:ext cx="1584000" cy="14255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54" name="Text Placeholder 7"/>
          <p:cNvSpPr>
            <a:spLocks noGrp="1"/>
          </p:cNvSpPr>
          <p:nvPr>
            <p:ph type="body" sz="quarter" idx="78" hasCustomPrompt="1"/>
          </p:nvPr>
        </p:nvSpPr>
        <p:spPr>
          <a:xfrm>
            <a:off x="6770196" y="3300407"/>
            <a:ext cx="1911842" cy="323835"/>
          </a:xfrm>
          <a:prstGeom prst="rect">
            <a:avLst/>
          </a:prstGeom>
        </p:spPr>
        <p:txBody>
          <a:bodyPr vert="horz" lIns="0" tIns="40504" rIns="0" bIns="40504" anchor="ctr"/>
          <a:lstStyle>
            <a:lvl1pPr marL="0" indent="0" algn="ctr">
              <a:lnSpc>
                <a:spcPct val="100000"/>
              </a:lnSpc>
              <a:spcBef>
                <a:spcPts val="0"/>
              </a:spcBef>
              <a:buNone/>
              <a:defRPr sz="1440" b="1" baseline="0">
                <a:solidFill>
                  <a:schemeClr val="bg1"/>
                </a:solidFill>
                <a:latin typeface="Lato Light"/>
                <a:cs typeface="Lato Light"/>
              </a:defRPr>
            </a:lvl1pPr>
          </a:lstStyle>
          <a:p>
            <a:pPr lvl="0"/>
            <a:r>
              <a:rPr lang="es-ES_tradnl" dirty="0" err="1" smtClean="0"/>
              <a:t>Name</a:t>
            </a:r>
            <a:r>
              <a:rPr lang="es-ES_tradnl" dirty="0" smtClean="0"/>
              <a:t> </a:t>
            </a:r>
            <a:r>
              <a:rPr lang="es-ES_tradnl" dirty="0" err="1" smtClean="0"/>
              <a:t>here</a:t>
            </a:r>
            <a:endParaRPr lang="es-ES_tradnl" dirty="0" smtClean="0"/>
          </a:p>
        </p:txBody>
      </p:sp>
      <p:sp>
        <p:nvSpPr>
          <p:cNvPr id="155" name="Text Placeholder 7"/>
          <p:cNvSpPr>
            <a:spLocks noGrp="1"/>
          </p:cNvSpPr>
          <p:nvPr>
            <p:ph type="body" sz="quarter" idx="79" hasCustomPrompt="1"/>
          </p:nvPr>
        </p:nvSpPr>
        <p:spPr>
          <a:xfrm>
            <a:off x="6770196" y="3631579"/>
            <a:ext cx="191184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56" name="Text Placeholder 2"/>
          <p:cNvSpPr>
            <a:spLocks noGrp="1"/>
          </p:cNvSpPr>
          <p:nvPr>
            <p:ph type="body" sz="quarter" idx="80" hasCustomPrompt="1"/>
          </p:nvPr>
        </p:nvSpPr>
        <p:spPr>
          <a:xfrm>
            <a:off x="6765439" y="3856835"/>
            <a:ext cx="1911842" cy="584979"/>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endParaRPr lang="en-US" dirty="0" smtClean="0"/>
          </a:p>
        </p:txBody>
      </p:sp>
      <p:sp>
        <p:nvSpPr>
          <p:cNvPr id="157" name="Oval 156"/>
          <p:cNvSpPr>
            <a:spLocks noChangeAspect="1"/>
          </p:cNvSpPr>
          <p:nvPr userDrawn="1"/>
        </p:nvSpPr>
        <p:spPr>
          <a:xfrm>
            <a:off x="4684722" y="3527518"/>
            <a:ext cx="612001" cy="550799"/>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158" name="Text Placeholder 7"/>
          <p:cNvSpPr>
            <a:spLocks noGrp="1"/>
          </p:cNvSpPr>
          <p:nvPr>
            <p:ph type="body" sz="quarter" idx="77" hasCustomPrompt="1"/>
          </p:nvPr>
        </p:nvSpPr>
        <p:spPr>
          <a:xfrm>
            <a:off x="4743594" y="3527518"/>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159" name="Picture Placeholder 2"/>
          <p:cNvSpPr>
            <a:spLocks noGrp="1" noChangeAspect="1"/>
          </p:cNvSpPr>
          <p:nvPr>
            <p:ph type="pic" sz="quarter" idx="76"/>
          </p:nvPr>
        </p:nvSpPr>
        <p:spPr>
          <a:xfrm>
            <a:off x="5175625" y="3197535"/>
            <a:ext cx="1269135" cy="1198557"/>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13213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up)">
                                      <p:cBhvr>
                                        <p:cTn id="21" dur="500"/>
                                        <p:tgtEl>
                                          <p:spTgt spid="85"/>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up)">
                                      <p:cBhvr>
                                        <p:cTn id="25" dur="500"/>
                                        <p:tgtEl>
                                          <p:spTgt spid="81"/>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up)">
                                      <p:cBhvr>
                                        <p:cTn id="29" dur="500"/>
                                        <p:tgtEl>
                                          <p:spTgt spid="83"/>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94">
                                            <p:txEl>
                                              <p:pRg st="0" end="0"/>
                                            </p:txEl>
                                          </p:spTgt>
                                        </p:tgtEl>
                                        <p:attrNameLst>
                                          <p:attrName>style.visibility</p:attrName>
                                        </p:attrNameLst>
                                      </p:cBhvr>
                                      <p:to>
                                        <p:strVal val="visible"/>
                                      </p:to>
                                    </p:set>
                                    <p:animEffect transition="in" filter="fade">
                                      <p:cBhvr>
                                        <p:cTn id="32" dur="400"/>
                                        <p:tgtEl>
                                          <p:spTgt spid="94">
                                            <p:txEl>
                                              <p:pRg st="0" end="0"/>
                                            </p:txEl>
                                          </p:spTgt>
                                        </p:tgtEl>
                                      </p:cBhvr>
                                    </p:animEffect>
                                    <p:anim calcmode="lin" valueType="num">
                                      <p:cBhvr>
                                        <p:cTn id="33" dur="4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94">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95">
                                            <p:txEl>
                                              <p:pRg st="0" end="0"/>
                                            </p:txEl>
                                          </p:spTgt>
                                        </p:tgtEl>
                                        <p:attrNameLst>
                                          <p:attrName>style.visibility</p:attrName>
                                        </p:attrNameLst>
                                      </p:cBhvr>
                                      <p:to>
                                        <p:strVal val="visible"/>
                                      </p:to>
                                    </p:set>
                                    <p:animEffect transition="in" filter="fade">
                                      <p:cBhvr>
                                        <p:cTn id="37" dur="500"/>
                                        <p:tgtEl>
                                          <p:spTgt spid="95">
                                            <p:txEl>
                                              <p:pRg st="0" end="0"/>
                                            </p:txEl>
                                          </p:spTgt>
                                        </p:tgtEl>
                                      </p:cBhvr>
                                    </p:animEffect>
                                    <p:anim calcmode="lin" valueType="num">
                                      <p:cBhvr>
                                        <p:cTn id="38"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95">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96">
                                            <p:txEl>
                                              <p:pRg st="0" end="0"/>
                                            </p:txEl>
                                          </p:spTgt>
                                        </p:tgtEl>
                                        <p:attrNameLst>
                                          <p:attrName>style.visibility</p:attrName>
                                        </p:attrNameLst>
                                      </p:cBhvr>
                                      <p:to>
                                        <p:strVal val="visible"/>
                                      </p:to>
                                    </p:set>
                                    <p:animEffect transition="in" filter="fade">
                                      <p:cBhvr>
                                        <p:cTn id="42" dur="500"/>
                                        <p:tgtEl>
                                          <p:spTgt spid="96">
                                            <p:txEl>
                                              <p:pRg st="0" end="0"/>
                                            </p:txEl>
                                          </p:spTgt>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106"/>
                                        </p:tgtEl>
                                        <p:attrNameLst>
                                          <p:attrName>style.visibility</p:attrName>
                                        </p:attrNameLst>
                                      </p:cBhvr>
                                      <p:to>
                                        <p:strVal val="visible"/>
                                      </p:to>
                                    </p:set>
                                    <p:anim calcmode="lin" valueType="num">
                                      <p:cBhvr>
                                        <p:cTn id="46" dur="500" fill="hold"/>
                                        <p:tgtEl>
                                          <p:spTgt spid="106"/>
                                        </p:tgtEl>
                                        <p:attrNameLst>
                                          <p:attrName>ppt_w</p:attrName>
                                        </p:attrNameLst>
                                      </p:cBhvr>
                                      <p:tavLst>
                                        <p:tav tm="0">
                                          <p:val>
                                            <p:fltVal val="0"/>
                                          </p:val>
                                        </p:tav>
                                        <p:tav tm="100000">
                                          <p:val>
                                            <p:strVal val="#ppt_w"/>
                                          </p:val>
                                        </p:tav>
                                      </p:tavLst>
                                    </p:anim>
                                    <p:anim calcmode="lin" valueType="num">
                                      <p:cBhvr>
                                        <p:cTn id="47" dur="500" fill="hold"/>
                                        <p:tgtEl>
                                          <p:spTgt spid="106"/>
                                        </p:tgtEl>
                                        <p:attrNameLst>
                                          <p:attrName>ppt_h</p:attrName>
                                        </p:attrNameLst>
                                      </p:cBhvr>
                                      <p:tavLst>
                                        <p:tav tm="0">
                                          <p:val>
                                            <p:fltVal val="0"/>
                                          </p:val>
                                        </p:tav>
                                        <p:tav tm="100000">
                                          <p:val>
                                            <p:strVal val="#ppt_h"/>
                                          </p:val>
                                        </p:tav>
                                      </p:tavLst>
                                    </p:anim>
                                    <p:animEffect transition="in" filter="fade">
                                      <p:cBhvr>
                                        <p:cTn id="48" dur="500"/>
                                        <p:tgtEl>
                                          <p:spTgt spid="106"/>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110">
                                            <p:txEl>
                                              <p:pRg st="0" end="0"/>
                                            </p:txEl>
                                          </p:spTgt>
                                        </p:tgtEl>
                                        <p:attrNameLst>
                                          <p:attrName>style.visibility</p:attrName>
                                        </p:attrNameLst>
                                      </p:cBhvr>
                                      <p:to>
                                        <p:strVal val="visible"/>
                                      </p:to>
                                    </p:set>
                                    <p:anim calcmode="lin" valueType="num">
                                      <p:cBhvr>
                                        <p:cTn id="52" dur="3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110">
                                            <p:txEl>
                                              <p:pRg st="0" end="0"/>
                                            </p:txEl>
                                          </p:spTgt>
                                        </p:tgtEl>
                                      </p:cBhvr>
                                    </p:animEffect>
                                  </p:childTnLst>
                                </p:cTn>
                              </p:par>
                            </p:childTnLst>
                          </p:cTn>
                        </p:par>
                        <p:par>
                          <p:cTn id="55" fill="hold">
                            <p:stCondLst>
                              <p:cond delay="3000"/>
                            </p:stCondLst>
                            <p:childTnLst>
                              <p:par>
                                <p:cTn id="56" presetID="6" presetClass="entr" presetSubtype="16" fill="hold" grpId="0"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circle(in)">
                                      <p:cBhvr>
                                        <p:cTn id="58" dur="1000"/>
                                        <p:tgtEl>
                                          <p:spTgt spid="90"/>
                                        </p:tgtEl>
                                      </p:cBhvr>
                                    </p:animEffect>
                                  </p:childTnLst>
                                </p:cTn>
                              </p:par>
                            </p:childTnLst>
                          </p:cTn>
                        </p:par>
                        <p:par>
                          <p:cTn id="59" fill="hold">
                            <p:stCondLst>
                              <p:cond delay="4000"/>
                            </p:stCondLst>
                            <p:childTnLst>
                              <p:par>
                                <p:cTn id="60" presetID="53" presetClass="entr" presetSubtype="16" fill="hold" grpId="0" nodeType="afterEffect" nodePh="1">
                                  <p:stCondLst>
                                    <p:cond delay="0"/>
                                  </p:stCondLst>
                                  <p:endCondLst>
                                    <p:cond evt="begin" delay="0">
                                      <p:tn val="60"/>
                                    </p:cond>
                                  </p:endCondLst>
                                  <p:childTnLst>
                                    <p:set>
                                      <p:cBhvr>
                                        <p:cTn id="61" dur="1" fill="hold">
                                          <p:stCondLst>
                                            <p:cond delay="0"/>
                                          </p:stCondLst>
                                        </p:cTn>
                                        <p:tgtEl>
                                          <p:spTgt spid="114"/>
                                        </p:tgtEl>
                                        <p:attrNameLst>
                                          <p:attrName>style.visibility</p:attrName>
                                        </p:attrNameLst>
                                      </p:cBhvr>
                                      <p:to>
                                        <p:strVal val="visible"/>
                                      </p:to>
                                    </p:set>
                                    <p:anim calcmode="lin" valueType="num">
                                      <p:cBhvr>
                                        <p:cTn id="62" dur="500" fill="hold"/>
                                        <p:tgtEl>
                                          <p:spTgt spid="114"/>
                                        </p:tgtEl>
                                        <p:attrNameLst>
                                          <p:attrName>ppt_w</p:attrName>
                                        </p:attrNameLst>
                                      </p:cBhvr>
                                      <p:tavLst>
                                        <p:tav tm="0">
                                          <p:val>
                                            <p:fltVal val="0"/>
                                          </p:val>
                                        </p:tav>
                                        <p:tav tm="100000">
                                          <p:val>
                                            <p:strVal val="#ppt_w"/>
                                          </p:val>
                                        </p:tav>
                                      </p:tavLst>
                                    </p:anim>
                                    <p:anim calcmode="lin" valueType="num">
                                      <p:cBhvr>
                                        <p:cTn id="63" dur="500" fill="hold"/>
                                        <p:tgtEl>
                                          <p:spTgt spid="114"/>
                                        </p:tgtEl>
                                        <p:attrNameLst>
                                          <p:attrName>ppt_h</p:attrName>
                                        </p:attrNameLst>
                                      </p:cBhvr>
                                      <p:tavLst>
                                        <p:tav tm="0">
                                          <p:val>
                                            <p:fltVal val="0"/>
                                          </p:val>
                                        </p:tav>
                                        <p:tav tm="100000">
                                          <p:val>
                                            <p:strVal val="#ppt_h"/>
                                          </p:val>
                                        </p:tav>
                                      </p:tavLst>
                                    </p:anim>
                                    <p:animEffect transition="in" filter="fade">
                                      <p:cBhvr>
                                        <p:cTn id="64" dur="500"/>
                                        <p:tgtEl>
                                          <p:spTgt spid="114"/>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121">
                                            <p:txEl>
                                              <p:pRg st="0" end="0"/>
                                            </p:txEl>
                                          </p:spTgt>
                                        </p:tgtEl>
                                        <p:attrNameLst>
                                          <p:attrName>style.visibility</p:attrName>
                                        </p:attrNameLst>
                                      </p:cBhvr>
                                      <p:to>
                                        <p:strVal val="visible"/>
                                      </p:to>
                                    </p:set>
                                    <p:animEffect transition="in" filter="fade">
                                      <p:cBhvr>
                                        <p:cTn id="67" dur="400"/>
                                        <p:tgtEl>
                                          <p:spTgt spid="121">
                                            <p:txEl>
                                              <p:pRg st="0" end="0"/>
                                            </p:txEl>
                                          </p:spTgt>
                                        </p:tgtEl>
                                      </p:cBhvr>
                                    </p:animEffect>
                                    <p:anim calcmode="lin" valueType="num">
                                      <p:cBhvr>
                                        <p:cTn id="68" dur="400" fill="hold"/>
                                        <p:tgtEl>
                                          <p:spTgt spid="121">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121">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00"/>
                                  </p:stCondLst>
                                  <p:childTnLst>
                                    <p:set>
                                      <p:cBhvr>
                                        <p:cTn id="71" dur="1" fill="hold">
                                          <p:stCondLst>
                                            <p:cond delay="0"/>
                                          </p:stCondLst>
                                        </p:cTn>
                                        <p:tgtEl>
                                          <p:spTgt spid="122">
                                            <p:txEl>
                                              <p:pRg st="0" end="0"/>
                                            </p:txEl>
                                          </p:spTgt>
                                        </p:tgtEl>
                                        <p:attrNameLst>
                                          <p:attrName>style.visibility</p:attrName>
                                        </p:attrNameLst>
                                      </p:cBhvr>
                                      <p:to>
                                        <p:strVal val="visible"/>
                                      </p:to>
                                    </p:set>
                                    <p:animEffect transition="in" filter="fade">
                                      <p:cBhvr>
                                        <p:cTn id="72" dur="500"/>
                                        <p:tgtEl>
                                          <p:spTgt spid="122">
                                            <p:txEl>
                                              <p:pRg st="0" end="0"/>
                                            </p:txEl>
                                          </p:spTgt>
                                        </p:tgtEl>
                                      </p:cBhvr>
                                    </p:animEffect>
                                    <p:anim calcmode="lin" valueType="num">
                                      <p:cBhvr>
                                        <p:cTn id="73" dur="500" fill="hold"/>
                                        <p:tgtEl>
                                          <p:spTgt spid="12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12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123">
                                            <p:txEl>
                                              <p:pRg st="0" end="0"/>
                                            </p:txEl>
                                          </p:spTgt>
                                        </p:tgtEl>
                                        <p:attrNameLst>
                                          <p:attrName>style.visibility</p:attrName>
                                        </p:attrNameLst>
                                      </p:cBhvr>
                                      <p:to>
                                        <p:strVal val="visible"/>
                                      </p:to>
                                    </p:set>
                                    <p:animEffect transition="in" filter="fade">
                                      <p:cBhvr>
                                        <p:cTn id="77" dur="500"/>
                                        <p:tgtEl>
                                          <p:spTgt spid="123">
                                            <p:txEl>
                                              <p:pRg st="0" end="0"/>
                                            </p:txEl>
                                          </p:spTgt>
                                        </p:tgtEl>
                                      </p:cBhvr>
                                    </p:animEffect>
                                  </p:childTnLst>
                                </p:cTn>
                              </p:par>
                            </p:childTnLst>
                          </p:cTn>
                        </p:par>
                        <p:par>
                          <p:cTn id="78" fill="hold">
                            <p:stCondLst>
                              <p:cond delay="4500"/>
                            </p:stCondLst>
                            <p:childTnLst>
                              <p:par>
                                <p:cTn id="79" presetID="53" presetClass="entr" presetSubtype="16" fill="hold" grpId="0" nodeType="afterEffect">
                                  <p:stCondLst>
                                    <p:cond delay="0"/>
                                  </p:stCondLst>
                                  <p:childTnLst>
                                    <p:set>
                                      <p:cBhvr>
                                        <p:cTn id="80" dur="1" fill="hold">
                                          <p:stCondLst>
                                            <p:cond delay="0"/>
                                          </p:stCondLst>
                                        </p:cTn>
                                        <p:tgtEl>
                                          <p:spTgt spid="130"/>
                                        </p:tgtEl>
                                        <p:attrNameLst>
                                          <p:attrName>style.visibility</p:attrName>
                                        </p:attrNameLst>
                                      </p:cBhvr>
                                      <p:to>
                                        <p:strVal val="visible"/>
                                      </p:to>
                                    </p:set>
                                    <p:anim calcmode="lin" valueType="num">
                                      <p:cBhvr>
                                        <p:cTn id="81" dur="500" fill="hold"/>
                                        <p:tgtEl>
                                          <p:spTgt spid="130"/>
                                        </p:tgtEl>
                                        <p:attrNameLst>
                                          <p:attrName>ppt_w</p:attrName>
                                        </p:attrNameLst>
                                      </p:cBhvr>
                                      <p:tavLst>
                                        <p:tav tm="0">
                                          <p:val>
                                            <p:fltVal val="0"/>
                                          </p:val>
                                        </p:tav>
                                        <p:tav tm="100000">
                                          <p:val>
                                            <p:strVal val="#ppt_w"/>
                                          </p:val>
                                        </p:tav>
                                      </p:tavLst>
                                    </p:anim>
                                    <p:anim calcmode="lin" valueType="num">
                                      <p:cBhvr>
                                        <p:cTn id="82" dur="500" fill="hold"/>
                                        <p:tgtEl>
                                          <p:spTgt spid="130"/>
                                        </p:tgtEl>
                                        <p:attrNameLst>
                                          <p:attrName>ppt_h</p:attrName>
                                        </p:attrNameLst>
                                      </p:cBhvr>
                                      <p:tavLst>
                                        <p:tav tm="0">
                                          <p:val>
                                            <p:fltVal val="0"/>
                                          </p:val>
                                        </p:tav>
                                        <p:tav tm="100000">
                                          <p:val>
                                            <p:strVal val="#ppt_h"/>
                                          </p:val>
                                        </p:tav>
                                      </p:tavLst>
                                    </p:anim>
                                    <p:animEffect transition="in" filter="fade">
                                      <p:cBhvr>
                                        <p:cTn id="83" dur="500"/>
                                        <p:tgtEl>
                                          <p:spTgt spid="130"/>
                                        </p:tgtEl>
                                      </p:cBhvr>
                                    </p:animEffect>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133">
                                            <p:txEl>
                                              <p:pRg st="0" end="0"/>
                                            </p:txEl>
                                          </p:spTgt>
                                        </p:tgtEl>
                                        <p:attrNameLst>
                                          <p:attrName>style.visibility</p:attrName>
                                        </p:attrNameLst>
                                      </p:cBhvr>
                                      <p:to>
                                        <p:strVal val="visible"/>
                                      </p:to>
                                    </p:set>
                                    <p:anim calcmode="lin" valueType="num">
                                      <p:cBhvr>
                                        <p:cTn id="87" dur="300" fill="hold"/>
                                        <p:tgtEl>
                                          <p:spTgt spid="133">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133">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133">
                                            <p:txEl>
                                              <p:pRg st="0" end="0"/>
                                            </p:txEl>
                                          </p:spTgt>
                                        </p:tgtEl>
                                      </p:cBhvr>
                                    </p:animEffect>
                                  </p:childTnLst>
                                </p:cTn>
                              </p:par>
                            </p:childTnLst>
                          </p:cTn>
                        </p:par>
                        <p:par>
                          <p:cTn id="90" fill="hold">
                            <p:stCondLst>
                              <p:cond delay="5500"/>
                            </p:stCondLst>
                            <p:childTnLst>
                              <p:par>
                                <p:cTn id="91" presetID="6" presetClass="entr" presetSubtype="16" fill="hold" grpId="0" nodeType="afterEffect">
                                  <p:stCondLst>
                                    <p:cond delay="0"/>
                                  </p:stCondLst>
                                  <p:childTnLst>
                                    <p:set>
                                      <p:cBhvr>
                                        <p:cTn id="92" dur="1" fill="hold">
                                          <p:stCondLst>
                                            <p:cond delay="0"/>
                                          </p:stCondLst>
                                        </p:cTn>
                                        <p:tgtEl>
                                          <p:spTgt spid="118"/>
                                        </p:tgtEl>
                                        <p:attrNameLst>
                                          <p:attrName>style.visibility</p:attrName>
                                        </p:attrNameLst>
                                      </p:cBhvr>
                                      <p:to>
                                        <p:strVal val="visible"/>
                                      </p:to>
                                    </p:set>
                                    <p:animEffect transition="in" filter="circle(in)">
                                      <p:cBhvr>
                                        <p:cTn id="93" dur="1000"/>
                                        <p:tgtEl>
                                          <p:spTgt spid="118"/>
                                        </p:tgtEl>
                                      </p:cBhvr>
                                    </p:animEffect>
                                  </p:childTnLst>
                                </p:cTn>
                              </p:par>
                            </p:childTnLst>
                          </p:cTn>
                        </p:par>
                        <p:par>
                          <p:cTn id="94" fill="hold">
                            <p:stCondLst>
                              <p:cond delay="6500"/>
                            </p:stCondLst>
                            <p:childTnLst>
                              <p:par>
                                <p:cTn id="95" presetID="53" presetClass="entr" presetSubtype="16" fill="hold" grpId="0" nodeType="afterEffect" nodePh="1">
                                  <p:stCondLst>
                                    <p:cond delay="0"/>
                                  </p:stCondLst>
                                  <p:endCondLst>
                                    <p:cond evt="begin" delay="0">
                                      <p:tn val="95"/>
                                    </p:cond>
                                  </p:endCondLst>
                                  <p:childTnLst>
                                    <p:set>
                                      <p:cBhvr>
                                        <p:cTn id="96" dur="1" fill="hold">
                                          <p:stCondLst>
                                            <p:cond delay="0"/>
                                          </p:stCondLst>
                                        </p:cTn>
                                        <p:tgtEl>
                                          <p:spTgt spid="136"/>
                                        </p:tgtEl>
                                        <p:attrNameLst>
                                          <p:attrName>style.visibility</p:attrName>
                                        </p:attrNameLst>
                                      </p:cBhvr>
                                      <p:to>
                                        <p:strVal val="visible"/>
                                      </p:to>
                                    </p:set>
                                    <p:anim calcmode="lin" valueType="num">
                                      <p:cBhvr>
                                        <p:cTn id="97" dur="500" fill="hold"/>
                                        <p:tgtEl>
                                          <p:spTgt spid="136"/>
                                        </p:tgtEl>
                                        <p:attrNameLst>
                                          <p:attrName>ppt_w</p:attrName>
                                        </p:attrNameLst>
                                      </p:cBhvr>
                                      <p:tavLst>
                                        <p:tav tm="0">
                                          <p:val>
                                            <p:fltVal val="0"/>
                                          </p:val>
                                        </p:tav>
                                        <p:tav tm="100000">
                                          <p:val>
                                            <p:strVal val="#ppt_w"/>
                                          </p:val>
                                        </p:tav>
                                      </p:tavLst>
                                    </p:anim>
                                    <p:anim calcmode="lin" valueType="num">
                                      <p:cBhvr>
                                        <p:cTn id="98" dur="500" fill="hold"/>
                                        <p:tgtEl>
                                          <p:spTgt spid="136"/>
                                        </p:tgtEl>
                                        <p:attrNameLst>
                                          <p:attrName>ppt_h</p:attrName>
                                        </p:attrNameLst>
                                      </p:cBhvr>
                                      <p:tavLst>
                                        <p:tav tm="0">
                                          <p:val>
                                            <p:fltVal val="0"/>
                                          </p:val>
                                        </p:tav>
                                        <p:tav tm="100000">
                                          <p:val>
                                            <p:strVal val="#ppt_h"/>
                                          </p:val>
                                        </p:tav>
                                      </p:tavLst>
                                    </p:anim>
                                    <p:animEffect transition="in" filter="fade">
                                      <p:cBhvr>
                                        <p:cTn id="99" dur="500"/>
                                        <p:tgtEl>
                                          <p:spTgt spid="136"/>
                                        </p:tgtEl>
                                      </p:cBhvr>
                                    </p:animEffect>
                                  </p:childTnLst>
                                </p:cTn>
                              </p:par>
                              <p:par>
                                <p:cTn id="100" presetID="42" presetClass="entr" presetSubtype="0" fill="hold" grpId="0" nodeType="withEffect">
                                  <p:stCondLst>
                                    <p:cond delay="200"/>
                                  </p:stCondLst>
                                  <p:childTnLst>
                                    <p:set>
                                      <p:cBhvr>
                                        <p:cTn id="101" dur="1" fill="hold">
                                          <p:stCondLst>
                                            <p:cond delay="0"/>
                                          </p:stCondLst>
                                        </p:cTn>
                                        <p:tgtEl>
                                          <p:spTgt spid="141">
                                            <p:txEl>
                                              <p:pRg st="0" end="0"/>
                                            </p:txEl>
                                          </p:spTgt>
                                        </p:tgtEl>
                                        <p:attrNameLst>
                                          <p:attrName>style.visibility</p:attrName>
                                        </p:attrNameLst>
                                      </p:cBhvr>
                                      <p:to>
                                        <p:strVal val="visible"/>
                                      </p:to>
                                    </p:set>
                                    <p:animEffect transition="in" filter="fade">
                                      <p:cBhvr>
                                        <p:cTn id="102" dur="400"/>
                                        <p:tgtEl>
                                          <p:spTgt spid="141">
                                            <p:txEl>
                                              <p:pRg st="0" end="0"/>
                                            </p:txEl>
                                          </p:spTgt>
                                        </p:tgtEl>
                                      </p:cBhvr>
                                    </p:animEffect>
                                    <p:anim calcmode="lin" valueType="num">
                                      <p:cBhvr>
                                        <p:cTn id="103" dur="400" fill="hold"/>
                                        <p:tgtEl>
                                          <p:spTgt spid="141">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141">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142">
                                            <p:txEl>
                                              <p:pRg st="0" end="0"/>
                                            </p:txEl>
                                          </p:spTgt>
                                        </p:tgtEl>
                                        <p:attrNameLst>
                                          <p:attrName>style.visibility</p:attrName>
                                        </p:attrNameLst>
                                      </p:cBhvr>
                                      <p:to>
                                        <p:strVal val="visible"/>
                                      </p:to>
                                    </p:set>
                                    <p:animEffect transition="in" filter="fade">
                                      <p:cBhvr>
                                        <p:cTn id="107" dur="500"/>
                                        <p:tgtEl>
                                          <p:spTgt spid="142">
                                            <p:txEl>
                                              <p:pRg st="0" end="0"/>
                                            </p:txEl>
                                          </p:spTgt>
                                        </p:tgtEl>
                                      </p:cBhvr>
                                    </p:animEffect>
                                    <p:anim calcmode="lin" valueType="num">
                                      <p:cBhvr>
                                        <p:cTn id="108"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109" dur="500" fill="hold"/>
                                        <p:tgtEl>
                                          <p:spTgt spid="142">
                                            <p:txEl>
                                              <p:pRg st="0" end="0"/>
                                            </p:txEl>
                                          </p:spTgt>
                                        </p:tgtEl>
                                        <p:attrNameLst>
                                          <p:attrName>ppt_y</p:attrName>
                                        </p:attrNameLst>
                                      </p:cBhvr>
                                      <p:tavLst>
                                        <p:tav tm="0">
                                          <p:val>
                                            <p:strVal val="#ppt_y+.1"/>
                                          </p:val>
                                        </p:tav>
                                        <p:tav tm="100000">
                                          <p:val>
                                            <p:strVal val="#ppt_y"/>
                                          </p:val>
                                        </p:tav>
                                      </p:tavLst>
                                    </p:anim>
                                  </p:childTnLst>
                                </p:cTn>
                              </p:par>
                              <p:par>
                                <p:cTn id="110" presetID="10" presetClass="entr" presetSubtype="0" fill="hold" grpId="0" nodeType="withEffect">
                                  <p:stCondLst>
                                    <p:cond delay="800"/>
                                  </p:stCondLst>
                                  <p:childTnLst>
                                    <p:set>
                                      <p:cBhvr>
                                        <p:cTn id="111" dur="1" fill="hold">
                                          <p:stCondLst>
                                            <p:cond delay="0"/>
                                          </p:stCondLst>
                                        </p:cTn>
                                        <p:tgtEl>
                                          <p:spTgt spid="143">
                                            <p:txEl>
                                              <p:pRg st="0" end="0"/>
                                            </p:txEl>
                                          </p:spTgt>
                                        </p:tgtEl>
                                        <p:attrNameLst>
                                          <p:attrName>style.visibility</p:attrName>
                                        </p:attrNameLst>
                                      </p:cBhvr>
                                      <p:to>
                                        <p:strVal val="visible"/>
                                      </p:to>
                                    </p:set>
                                    <p:animEffect transition="in" filter="fade">
                                      <p:cBhvr>
                                        <p:cTn id="112" dur="500"/>
                                        <p:tgtEl>
                                          <p:spTgt spid="143">
                                            <p:txEl>
                                              <p:pRg st="0" end="0"/>
                                            </p:txEl>
                                          </p:spTgt>
                                        </p:tgtEl>
                                      </p:cBhvr>
                                    </p:animEffect>
                                  </p:childTnLst>
                                </p:cTn>
                              </p:par>
                            </p:childTnLst>
                          </p:cTn>
                        </p:par>
                        <p:par>
                          <p:cTn id="113" fill="hold">
                            <p:stCondLst>
                              <p:cond delay="7000"/>
                            </p:stCondLst>
                            <p:childTnLst>
                              <p:par>
                                <p:cTn id="114" presetID="53" presetClass="entr" presetSubtype="16" fill="hold" grpId="0" nodeType="afterEffect">
                                  <p:stCondLst>
                                    <p:cond delay="0"/>
                                  </p:stCondLst>
                                  <p:childTnLst>
                                    <p:set>
                                      <p:cBhvr>
                                        <p:cTn id="115" dur="1" fill="hold">
                                          <p:stCondLst>
                                            <p:cond delay="0"/>
                                          </p:stCondLst>
                                        </p:cTn>
                                        <p:tgtEl>
                                          <p:spTgt spid="147"/>
                                        </p:tgtEl>
                                        <p:attrNameLst>
                                          <p:attrName>style.visibility</p:attrName>
                                        </p:attrNameLst>
                                      </p:cBhvr>
                                      <p:to>
                                        <p:strVal val="visible"/>
                                      </p:to>
                                    </p:set>
                                    <p:anim calcmode="lin" valueType="num">
                                      <p:cBhvr>
                                        <p:cTn id="116" dur="500" fill="hold"/>
                                        <p:tgtEl>
                                          <p:spTgt spid="147"/>
                                        </p:tgtEl>
                                        <p:attrNameLst>
                                          <p:attrName>ppt_w</p:attrName>
                                        </p:attrNameLst>
                                      </p:cBhvr>
                                      <p:tavLst>
                                        <p:tav tm="0">
                                          <p:val>
                                            <p:fltVal val="0"/>
                                          </p:val>
                                        </p:tav>
                                        <p:tav tm="100000">
                                          <p:val>
                                            <p:strVal val="#ppt_w"/>
                                          </p:val>
                                        </p:tav>
                                      </p:tavLst>
                                    </p:anim>
                                    <p:anim calcmode="lin" valueType="num">
                                      <p:cBhvr>
                                        <p:cTn id="117" dur="500" fill="hold"/>
                                        <p:tgtEl>
                                          <p:spTgt spid="147"/>
                                        </p:tgtEl>
                                        <p:attrNameLst>
                                          <p:attrName>ppt_h</p:attrName>
                                        </p:attrNameLst>
                                      </p:cBhvr>
                                      <p:tavLst>
                                        <p:tav tm="0">
                                          <p:val>
                                            <p:fltVal val="0"/>
                                          </p:val>
                                        </p:tav>
                                        <p:tav tm="100000">
                                          <p:val>
                                            <p:strVal val="#ppt_h"/>
                                          </p:val>
                                        </p:tav>
                                      </p:tavLst>
                                    </p:anim>
                                    <p:animEffect transition="in" filter="fade">
                                      <p:cBhvr>
                                        <p:cTn id="118" dur="500"/>
                                        <p:tgtEl>
                                          <p:spTgt spid="147"/>
                                        </p:tgtEl>
                                      </p:cBhvr>
                                    </p:animEffect>
                                  </p:childTnLst>
                                </p:cTn>
                              </p:par>
                            </p:childTnLst>
                          </p:cTn>
                        </p:par>
                        <p:par>
                          <p:cTn id="119" fill="hold">
                            <p:stCondLst>
                              <p:cond delay="7500"/>
                            </p:stCondLst>
                            <p:childTnLst>
                              <p:par>
                                <p:cTn id="120" presetID="53" presetClass="entr" presetSubtype="16" fill="hold" grpId="0" nodeType="afterEffect">
                                  <p:stCondLst>
                                    <p:cond delay="0"/>
                                  </p:stCondLst>
                                  <p:childTnLst>
                                    <p:set>
                                      <p:cBhvr>
                                        <p:cTn id="121" dur="1" fill="hold">
                                          <p:stCondLst>
                                            <p:cond delay="0"/>
                                          </p:stCondLst>
                                        </p:cTn>
                                        <p:tgtEl>
                                          <p:spTgt spid="149">
                                            <p:txEl>
                                              <p:pRg st="0" end="0"/>
                                            </p:txEl>
                                          </p:spTgt>
                                        </p:tgtEl>
                                        <p:attrNameLst>
                                          <p:attrName>style.visibility</p:attrName>
                                        </p:attrNameLst>
                                      </p:cBhvr>
                                      <p:to>
                                        <p:strVal val="visible"/>
                                      </p:to>
                                    </p:set>
                                    <p:anim calcmode="lin" valueType="num">
                                      <p:cBhvr>
                                        <p:cTn id="122" dur="300" fill="hold"/>
                                        <p:tgtEl>
                                          <p:spTgt spid="149">
                                            <p:txEl>
                                              <p:pRg st="0" end="0"/>
                                            </p:txEl>
                                          </p:spTgt>
                                        </p:tgtEl>
                                        <p:attrNameLst>
                                          <p:attrName>ppt_w</p:attrName>
                                        </p:attrNameLst>
                                      </p:cBhvr>
                                      <p:tavLst>
                                        <p:tav tm="0">
                                          <p:val>
                                            <p:fltVal val="0"/>
                                          </p:val>
                                        </p:tav>
                                        <p:tav tm="100000">
                                          <p:val>
                                            <p:strVal val="#ppt_w"/>
                                          </p:val>
                                        </p:tav>
                                      </p:tavLst>
                                    </p:anim>
                                    <p:anim calcmode="lin" valueType="num">
                                      <p:cBhvr>
                                        <p:cTn id="123" dur="300" fill="hold"/>
                                        <p:tgtEl>
                                          <p:spTgt spid="149">
                                            <p:txEl>
                                              <p:pRg st="0" end="0"/>
                                            </p:txEl>
                                          </p:spTgt>
                                        </p:tgtEl>
                                        <p:attrNameLst>
                                          <p:attrName>ppt_h</p:attrName>
                                        </p:attrNameLst>
                                      </p:cBhvr>
                                      <p:tavLst>
                                        <p:tav tm="0">
                                          <p:val>
                                            <p:fltVal val="0"/>
                                          </p:val>
                                        </p:tav>
                                        <p:tav tm="100000">
                                          <p:val>
                                            <p:strVal val="#ppt_h"/>
                                          </p:val>
                                        </p:tav>
                                      </p:tavLst>
                                    </p:anim>
                                    <p:animEffect transition="in" filter="fade">
                                      <p:cBhvr>
                                        <p:cTn id="124" dur="300"/>
                                        <p:tgtEl>
                                          <p:spTgt spid="149">
                                            <p:txEl>
                                              <p:pRg st="0" end="0"/>
                                            </p:txEl>
                                          </p:spTgt>
                                        </p:tgtEl>
                                      </p:cBhvr>
                                    </p:animEffect>
                                  </p:childTnLst>
                                </p:cTn>
                              </p:par>
                            </p:childTnLst>
                          </p:cTn>
                        </p:par>
                        <p:par>
                          <p:cTn id="125" fill="hold">
                            <p:stCondLst>
                              <p:cond delay="8000"/>
                            </p:stCondLst>
                            <p:childTnLst>
                              <p:par>
                                <p:cTn id="126" presetID="6" presetClass="entr" presetSubtype="16" fill="hold" grpId="0" nodeType="afterEffect">
                                  <p:stCondLst>
                                    <p:cond delay="0"/>
                                  </p:stCondLst>
                                  <p:childTnLst>
                                    <p:set>
                                      <p:cBhvr>
                                        <p:cTn id="127" dur="1" fill="hold">
                                          <p:stCondLst>
                                            <p:cond delay="0"/>
                                          </p:stCondLst>
                                        </p:cTn>
                                        <p:tgtEl>
                                          <p:spTgt spid="139"/>
                                        </p:tgtEl>
                                        <p:attrNameLst>
                                          <p:attrName>style.visibility</p:attrName>
                                        </p:attrNameLst>
                                      </p:cBhvr>
                                      <p:to>
                                        <p:strVal val="visible"/>
                                      </p:to>
                                    </p:set>
                                    <p:animEffect transition="in" filter="circle(in)">
                                      <p:cBhvr>
                                        <p:cTn id="128" dur="1000"/>
                                        <p:tgtEl>
                                          <p:spTgt spid="139"/>
                                        </p:tgtEl>
                                      </p:cBhvr>
                                    </p:animEffect>
                                  </p:childTnLst>
                                </p:cTn>
                              </p:par>
                            </p:childTnLst>
                          </p:cTn>
                        </p:par>
                        <p:par>
                          <p:cTn id="129" fill="hold">
                            <p:stCondLst>
                              <p:cond delay="9000"/>
                            </p:stCondLst>
                            <p:childTnLst>
                              <p:par>
                                <p:cTn id="130" presetID="53" presetClass="entr" presetSubtype="16" fill="hold" grpId="0" nodeType="afterEffect" nodePh="1">
                                  <p:stCondLst>
                                    <p:cond delay="0"/>
                                  </p:stCondLst>
                                  <p:endCondLst>
                                    <p:cond evt="begin" delay="0">
                                      <p:tn val="130"/>
                                    </p:cond>
                                  </p:endCondLst>
                                  <p:childTnLst>
                                    <p:set>
                                      <p:cBhvr>
                                        <p:cTn id="131" dur="1" fill="hold">
                                          <p:stCondLst>
                                            <p:cond delay="0"/>
                                          </p:stCondLst>
                                        </p:cTn>
                                        <p:tgtEl>
                                          <p:spTgt spid="151"/>
                                        </p:tgtEl>
                                        <p:attrNameLst>
                                          <p:attrName>style.visibility</p:attrName>
                                        </p:attrNameLst>
                                      </p:cBhvr>
                                      <p:to>
                                        <p:strVal val="visible"/>
                                      </p:to>
                                    </p:set>
                                    <p:anim calcmode="lin" valueType="num">
                                      <p:cBhvr>
                                        <p:cTn id="132" dur="500" fill="hold"/>
                                        <p:tgtEl>
                                          <p:spTgt spid="151"/>
                                        </p:tgtEl>
                                        <p:attrNameLst>
                                          <p:attrName>ppt_w</p:attrName>
                                        </p:attrNameLst>
                                      </p:cBhvr>
                                      <p:tavLst>
                                        <p:tav tm="0">
                                          <p:val>
                                            <p:fltVal val="0"/>
                                          </p:val>
                                        </p:tav>
                                        <p:tav tm="100000">
                                          <p:val>
                                            <p:strVal val="#ppt_w"/>
                                          </p:val>
                                        </p:tav>
                                      </p:tavLst>
                                    </p:anim>
                                    <p:anim calcmode="lin" valueType="num">
                                      <p:cBhvr>
                                        <p:cTn id="133" dur="500" fill="hold"/>
                                        <p:tgtEl>
                                          <p:spTgt spid="151"/>
                                        </p:tgtEl>
                                        <p:attrNameLst>
                                          <p:attrName>ppt_h</p:attrName>
                                        </p:attrNameLst>
                                      </p:cBhvr>
                                      <p:tavLst>
                                        <p:tav tm="0">
                                          <p:val>
                                            <p:fltVal val="0"/>
                                          </p:val>
                                        </p:tav>
                                        <p:tav tm="100000">
                                          <p:val>
                                            <p:strVal val="#ppt_h"/>
                                          </p:val>
                                        </p:tav>
                                      </p:tavLst>
                                    </p:anim>
                                    <p:animEffect transition="in" filter="fade">
                                      <p:cBhvr>
                                        <p:cTn id="134" dur="500"/>
                                        <p:tgtEl>
                                          <p:spTgt spid="151"/>
                                        </p:tgtEl>
                                      </p:cBhvr>
                                    </p:animEffect>
                                  </p:childTnLst>
                                </p:cTn>
                              </p:par>
                              <p:par>
                                <p:cTn id="135" presetID="42" presetClass="entr" presetSubtype="0" fill="hold" grpId="0" nodeType="withEffect">
                                  <p:stCondLst>
                                    <p:cond delay="200"/>
                                  </p:stCondLst>
                                  <p:childTnLst>
                                    <p:set>
                                      <p:cBhvr>
                                        <p:cTn id="136" dur="1" fill="hold">
                                          <p:stCondLst>
                                            <p:cond delay="0"/>
                                          </p:stCondLst>
                                        </p:cTn>
                                        <p:tgtEl>
                                          <p:spTgt spid="154">
                                            <p:txEl>
                                              <p:pRg st="0" end="0"/>
                                            </p:txEl>
                                          </p:spTgt>
                                        </p:tgtEl>
                                        <p:attrNameLst>
                                          <p:attrName>style.visibility</p:attrName>
                                        </p:attrNameLst>
                                      </p:cBhvr>
                                      <p:to>
                                        <p:strVal val="visible"/>
                                      </p:to>
                                    </p:set>
                                    <p:animEffect transition="in" filter="fade">
                                      <p:cBhvr>
                                        <p:cTn id="137" dur="400"/>
                                        <p:tgtEl>
                                          <p:spTgt spid="154">
                                            <p:txEl>
                                              <p:pRg st="0" end="0"/>
                                            </p:txEl>
                                          </p:spTgt>
                                        </p:tgtEl>
                                      </p:cBhvr>
                                    </p:animEffect>
                                    <p:anim calcmode="lin" valueType="num">
                                      <p:cBhvr>
                                        <p:cTn id="138" dur="4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154">
                                            <p:txEl>
                                              <p:pRg st="0" end="0"/>
                                            </p:txEl>
                                          </p:spTgt>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200"/>
                                  </p:stCondLst>
                                  <p:childTnLst>
                                    <p:set>
                                      <p:cBhvr>
                                        <p:cTn id="141" dur="1" fill="hold">
                                          <p:stCondLst>
                                            <p:cond delay="0"/>
                                          </p:stCondLst>
                                        </p:cTn>
                                        <p:tgtEl>
                                          <p:spTgt spid="155">
                                            <p:txEl>
                                              <p:pRg st="0" end="0"/>
                                            </p:txEl>
                                          </p:spTgt>
                                        </p:tgtEl>
                                        <p:attrNameLst>
                                          <p:attrName>style.visibility</p:attrName>
                                        </p:attrNameLst>
                                      </p:cBhvr>
                                      <p:to>
                                        <p:strVal val="visible"/>
                                      </p:to>
                                    </p:set>
                                    <p:animEffect transition="in" filter="fade">
                                      <p:cBhvr>
                                        <p:cTn id="142" dur="500"/>
                                        <p:tgtEl>
                                          <p:spTgt spid="155">
                                            <p:txEl>
                                              <p:pRg st="0" end="0"/>
                                            </p:txEl>
                                          </p:spTgt>
                                        </p:tgtEl>
                                      </p:cBhvr>
                                    </p:animEffect>
                                    <p:anim calcmode="lin" valueType="num">
                                      <p:cBhvr>
                                        <p:cTn id="143" dur="500" fill="hold"/>
                                        <p:tgtEl>
                                          <p:spTgt spid="155">
                                            <p:txEl>
                                              <p:pRg st="0" end="0"/>
                                            </p:txEl>
                                          </p:spTgt>
                                        </p:tgtEl>
                                        <p:attrNameLst>
                                          <p:attrName>ppt_x</p:attrName>
                                        </p:attrNameLst>
                                      </p:cBhvr>
                                      <p:tavLst>
                                        <p:tav tm="0">
                                          <p:val>
                                            <p:strVal val="#ppt_x"/>
                                          </p:val>
                                        </p:tav>
                                        <p:tav tm="100000">
                                          <p:val>
                                            <p:strVal val="#ppt_x"/>
                                          </p:val>
                                        </p:tav>
                                      </p:tavLst>
                                    </p:anim>
                                    <p:anim calcmode="lin" valueType="num">
                                      <p:cBhvr>
                                        <p:cTn id="144" dur="500" fill="hold"/>
                                        <p:tgtEl>
                                          <p:spTgt spid="155">
                                            <p:txEl>
                                              <p:pRg st="0" end="0"/>
                                            </p:txEl>
                                          </p:spTgt>
                                        </p:tgtEl>
                                        <p:attrNameLst>
                                          <p:attrName>ppt_y</p:attrName>
                                        </p:attrNameLst>
                                      </p:cBhvr>
                                      <p:tavLst>
                                        <p:tav tm="0">
                                          <p:val>
                                            <p:strVal val="#ppt_y+.1"/>
                                          </p:val>
                                        </p:tav>
                                        <p:tav tm="100000">
                                          <p:val>
                                            <p:strVal val="#ppt_y"/>
                                          </p:val>
                                        </p:tav>
                                      </p:tavLst>
                                    </p:anim>
                                  </p:childTnLst>
                                </p:cTn>
                              </p:par>
                              <p:par>
                                <p:cTn id="145" presetID="10" presetClass="entr" presetSubtype="0" fill="hold" grpId="0" nodeType="withEffect">
                                  <p:stCondLst>
                                    <p:cond delay="800"/>
                                  </p:stCondLst>
                                  <p:childTnLst>
                                    <p:set>
                                      <p:cBhvr>
                                        <p:cTn id="146" dur="1" fill="hold">
                                          <p:stCondLst>
                                            <p:cond delay="0"/>
                                          </p:stCondLst>
                                        </p:cTn>
                                        <p:tgtEl>
                                          <p:spTgt spid="156">
                                            <p:txEl>
                                              <p:pRg st="0" end="0"/>
                                            </p:txEl>
                                          </p:spTgt>
                                        </p:tgtEl>
                                        <p:attrNameLst>
                                          <p:attrName>style.visibility</p:attrName>
                                        </p:attrNameLst>
                                      </p:cBhvr>
                                      <p:to>
                                        <p:strVal val="visible"/>
                                      </p:to>
                                    </p:set>
                                    <p:animEffect transition="in" filter="fade">
                                      <p:cBhvr>
                                        <p:cTn id="147" dur="500"/>
                                        <p:tgtEl>
                                          <p:spTgt spid="156">
                                            <p:txEl>
                                              <p:pRg st="0" end="0"/>
                                            </p:txEl>
                                          </p:spTgt>
                                        </p:tgtEl>
                                      </p:cBhvr>
                                    </p:animEffect>
                                  </p:childTnLst>
                                </p:cTn>
                              </p:par>
                            </p:childTnLst>
                          </p:cTn>
                        </p:par>
                        <p:par>
                          <p:cTn id="148" fill="hold">
                            <p:stCondLst>
                              <p:cond delay="9500"/>
                            </p:stCondLst>
                            <p:childTnLst>
                              <p:par>
                                <p:cTn id="149" presetID="53" presetClass="entr" presetSubtype="16" fill="hold" grpId="0" nodeType="afterEffect">
                                  <p:stCondLst>
                                    <p:cond delay="0"/>
                                  </p:stCondLst>
                                  <p:childTnLst>
                                    <p:set>
                                      <p:cBhvr>
                                        <p:cTn id="150" dur="1" fill="hold">
                                          <p:stCondLst>
                                            <p:cond delay="0"/>
                                          </p:stCondLst>
                                        </p:cTn>
                                        <p:tgtEl>
                                          <p:spTgt spid="157"/>
                                        </p:tgtEl>
                                        <p:attrNameLst>
                                          <p:attrName>style.visibility</p:attrName>
                                        </p:attrNameLst>
                                      </p:cBhvr>
                                      <p:to>
                                        <p:strVal val="visible"/>
                                      </p:to>
                                    </p:set>
                                    <p:anim calcmode="lin" valueType="num">
                                      <p:cBhvr>
                                        <p:cTn id="151" dur="500" fill="hold"/>
                                        <p:tgtEl>
                                          <p:spTgt spid="157"/>
                                        </p:tgtEl>
                                        <p:attrNameLst>
                                          <p:attrName>ppt_w</p:attrName>
                                        </p:attrNameLst>
                                      </p:cBhvr>
                                      <p:tavLst>
                                        <p:tav tm="0">
                                          <p:val>
                                            <p:fltVal val="0"/>
                                          </p:val>
                                        </p:tav>
                                        <p:tav tm="100000">
                                          <p:val>
                                            <p:strVal val="#ppt_w"/>
                                          </p:val>
                                        </p:tav>
                                      </p:tavLst>
                                    </p:anim>
                                    <p:anim calcmode="lin" valueType="num">
                                      <p:cBhvr>
                                        <p:cTn id="152" dur="500" fill="hold"/>
                                        <p:tgtEl>
                                          <p:spTgt spid="157"/>
                                        </p:tgtEl>
                                        <p:attrNameLst>
                                          <p:attrName>ppt_h</p:attrName>
                                        </p:attrNameLst>
                                      </p:cBhvr>
                                      <p:tavLst>
                                        <p:tav tm="0">
                                          <p:val>
                                            <p:fltVal val="0"/>
                                          </p:val>
                                        </p:tav>
                                        <p:tav tm="100000">
                                          <p:val>
                                            <p:strVal val="#ppt_h"/>
                                          </p:val>
                                        </p:tav>
                                      </p:tavLst>
                                    </p:anim>
                                    <p:animEffect transition="in" filter="fade">
                                      <p:cBhvr>
                                        <p:cTn id="153" dur="500"/>
                                        <p:tgtEl>
                                          <p:spTgt spid="157"/>
                                        </p:tgtEl>
                                      </p:cBhvr>
                                    </p:animEffect>
                                  </p:childTnLst>
                                </p:cTn>
                              </p:par>
                            </p:childTnLst>
                          </p:cTn>
                        </p:par>
                        <p:par>
                          <p:cTn id="154" fill="hold">
                            <p:stCondLst>
                              <p:cond delay="10000"/>
                            </p:stCondLst>
                            <p:childTnLst>
                              <p:par>
                                <p:cTn id="155" presetID="53" presetClass="entr" presetSubtype="16" fill="hold" grpId="0" nodeType="afterEffect">
                                  <p:stCondLst>
                                    <p:cond delay="0"/>
                                  </p:stCondLst>
                                  <p:childTnLst>
                                    <p:set>
                                      <p:cBhvr>
                                        <p:cTn id="156" dur="1" fill="hold">
                                          <p:stCondLst>
                                            <p:cond delay="0"/>
                                          </p:stCondLst>
                                        </p:cTn>
                                        <p:tgtEl>
                                          <p:spTgt spid="158">
                                            <p:txEl>
                                              <p:pRg st="0" end="0"/>
                                            </p:txEl>
                                          </p:spTgt>
                                        </p:tgtEl>
                                        <p:attrNameLst>
                                          <p:attrName>style.visibility</p:attrName>
                                        </p:attrNameLst>
                                      </p:cBhvr>
                                      <p:to>
                                        <p:strVal val="visible"/>
                                      </p:to>
                                    </p:set>
                                    <p:anim calcmode="lin" valueType="num">
                                      <p:cBhvr>
                                        <p:cTn id="157" dur="300" fill="hold"/>
                                        <p:tgtEl>
                                          <p:spTgt spid="158">
                                            <p:txEl>
                                              <p:pRg st="0" end="0"/>
                                            </p:txEl>
                                          </p:spTgt>
                                        </p:tgtEl>
                                        <p:attrNameLst>
                                          <p:attrName>ppt_w</p:attrName>
                                        </p:attrNameLst>
                                      </p:cBhvr>
                                      <p:tavLst>
                                        <p:tav tm="0">
                                          <p:val>
                                            <p:fltVal val="0"/>
                                          </p:val>
                                        </p:tav>
                                        <p:tav tm="100000">
                                          <p:val>
                                            <p:strVal val="#ppt_w"/>
                                          </p:val>
                                        </p:tav>
                                      </p:tavLst>
                                    </p:anim>
                                    <p:anim calcmode="lin" valueType="num">
                                      <p:cBhvr>
                                        <p:cTn id="158" dur="300" fill="hold"/>
                                        <p:tgtEl>
                                          <p:spTgt spid="158">
                                            <p:txEl>
                                              <p:pRg st="0" end="0"/>
                                            </p:txEl>
                                          </p:spTgt>
                                        </p:tgtEl>
                                        <p:attrNameLst>
                                          <p:attrName>ppt_h</p:attrName>
                                        </p:attrNameLst>
                                      </p:cBhvr>
                                      <p:tavLst>
                                        <p:tav tm="0">
                                          <p:val>
                                            <p:fltVal val="0"/>
                                          </p:val>
                                        </p:tav>
                                        <p:tav tm="100000">
                                          <p:val>
                                            <p:strVal val="#ppt_h"/>
                                          </p:val>
                                        </p:tav>
                                      </p:tavLst>
                                    </p:anim>
                                    <p:animEffect transition="in" filter="fade">
                                      <p:cBhvr>
                                        <p:cTn id="159" dur="300"/>
                                        <p:tgtEl>
                                          <p:spTgt spid="158">
                                            <p:txEl>
                                              <p:pRg st="0" end="0"/>
                                            </p:txEl>
                                          </p:spTgt>
                                        </p:tgtEl>
                                      </p:cBhvr>
                                    </p:animEffect>
                                  </p:childTnLst>
                                </p:cTn>
                              </p:par>
                            </p:childTnLst>
                          </p:cTn>
                        </p:par>
                        <p:par>
                          <p:cTn id="160" fill="hold">
                            <p:stCondLst>
                              <p:cond delay="10500"/>
                            </p:stCondLst>
                            <p:childTnLst>
                              <p:par>
                                <p:cTn id="161" presetID="6" presetClass="entr" presetSubtype="16" fill="hold" grpId="0" nodeType="afterEffect">
                                  <p:stCondLst>
                                    <p:cond delay="0"/>
                                  </p:stCondLst>
                                  <p:childTnLst>
                                    <p:set>
                                      <p:cBhvr>
                                        <p:cTn id="162" dur="1" fill="hold">
                                          <p:stCondLst>
                                            <p:cond delay="0"/>
                                          </p:stCondLst>
                                        </p:cTn>
                                        <p:tgtEl>
                                          <p:spTgt spid="153"/>
                                        </p:tgtEl>
                                        <p:attrNameLst>
                                          <p:attrName>style.visibility</p:attrName>
                                        </p:attrNameLst>
                                      </p:cBhvr>
                                      <p:to>
                                        <p:strVal val="visible"/>
                                      </p:to>
                                    </p:set>
                                    <p:animEffect transition="in" filter="circle(in)">
                                      <p:cBhvr>
                                        <p:cTn id="163" dur="1000"/>
                                        <p:tgtEl>
                                          <p:spTgt spid="153"/>
                                        </p:tgtEl>
                                      </p:cBhvr>
                                    </p:animEffect>
                                  </p:childTnLst>
                                </p:cTn>
                              </p:par>
                            </p:childTnLst>
                          </p:cTn>
                        </p:par>
                        <p:par>
                          <p:cTn id="164" fill="hold">
                            <p:stCondLst>
                              <p:cond delay="11500"/>
                            </p:stCondLst>
                            <p:childTnLst>
                              <p:par>
                                <p:cTn id="165" presetID="53" presetClass="entr" presetSubtype="16" fill="hold" grpId="0" nodeType="afterEffect" nodePh="1">
                                  <p:stCondLst>
                                    <p:cond delay="0"/>
                                  </p:stCondLst>
                                  <p:endCondLst>
                                    <p:cond evt="begin" delay="0">
                                      <p:tn val="165"/>
                                    </p:cond>
                                  </p:endCondLst>
                                  <p:childTnLst>
                                    <p:set>
                                      <p:cBhvr>
                                        <p:cTn id="166" dur="1" fill="hold">
                                          <p:stCondLst>
                                            <p:cond delay="0"/>
                                          </p:stCondLst>
                                        </p:cTn>
                                        <p:tgtEl>
                                          <p:spTgt spid="159"/>
                                        </p:tgtEl>
                                        <p:attrNameLst>
                                          <p:attrName>style.visibility</p:attrName>
                                        </p:attrNameLst>
                                      </p:cBhvr>
                                      <p:to>
                                        <p:strVal val="visible"/>
                                      </p:to>
                                    </p:set>
                                    <p:anim calcmode="lin" valueType="num">
                                      <p:cBhvr>
                                        <p:cTn id="167" dur="500" fill="hold"/>
                                        <p:tgtEl>
                                          <p:spTgt spid="159"/>
                                        </p:tgtEl>
                                        <p:attrNameLst>
                                          <p:attrName>ppt_w</p:attrName>
                                        </p:attrNameLst>
                                      </p:cBhvr>
                                      <p:tavLst>
                                        <p:tav tm="0">
                                          <p:val>
                                            <p:fltVal val="0"/>
                                          </p:val>
                                        </p:tav>
                                        <p:tav tm="100000">
                                          <p:val>
                                            <p:strVal val="#ppt_w"/>
                                          </p:val>
                                        </p:tav>
                                      </p:tavLst>
                                    </p:anim>
                                    <p:anim calcmode="lin" valueType="num">
                                      <p:cBhvr>
                                        <p:cTn id="168" dur="500" fill="hold"/>
                                        <p:tgtEl>
                                          <p:spTgt spid="159"/>
                                        </p:tgtEl>
                                        <p:attrNameLst>
                                          <p:attrName>ppt_h</p:attrName>
                                        </p:attrNameLst>
                                      </p:cBhvr>
                                      <p:tavLst>
                                        <p:tav tm="0">
                                          <p:val>
                                            <p:fltVal val="0"/>
                                          </p:val>
                                        </p:tav>
                                        <p:tav tm="100000">
                                          <p:val>
                                            <p:strVal val="#ppt_h"/>
                                          </p:val>
                                        </p:tav>
                                      </p:tavLst>
                                    </p:anim>
                                    <p:animEffect transition="in" filter="fade">
                                      <p:cBhvr>
                                        <p:cTn id="169"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90" grpId="0" animBg="1"/>
      <p:bldP spid="94" grpId="0" build="p">
        <p:tmplLst>
          <p:tmpl lvl="1">
            <p:tnLst>
              <p:par>
                <p:cTn presetID="42" presetClass="entr" presetSubtype="0" fill="hold" nodeType="withEffect">
                  <p:stCondLst>
                    <p:cond delay="200"/>
                  </p:stCondLst>
                  <p:childTnLst>
                    <p:set>
                      <p:cBhvr>
                        <p:cTn dur="1" fill="hold">
                          <p:stCondLst>
                            <p:cond delay="0"/>
                          </p:stCondLst>
                        </p:cTn>
                        <p:tgtEl>
                          <p:spTgt spid="94"/>
                        </p:tgtEl>
                        <p:attrNameLst>
                          <p:attrName>style.visibility</p:attrName>
                        </p:attrNameLst>
                      </p:cBhvr>
                      <p:to>
                        <p:strVal val="visible"/>
                      </p:to>
                    </p:set>
                    <p:animEffect transition="in" filter="fade">
                      <p:cBhvr>
                        <p:cTn dur="400"/>
                        <p:tgtEl>
                          <p:spTgt spid="94"/>
                        </p:tgtEl>
                      </p:cBhvr>
                    </p:animEffect>
                    <p:anim calcmode="lin" valueType="num">
                      <p:cBhvr>
                        <p:cTn dur="400" fill="hold"/>
                        <p:tgtEl>
                          <p:spTgt spid="94"/>
                        </p:tgtEl>
                        <p:attrNameLst>
                          <p:attrName>ppt_x</p:attrName>
                        </p:attrNameLst>
                      </p:cBhvr>
                      <p:tavLst>
                        <p:tav tm="0">
                          <p:val>
                            <p:strVal val="#ppt_x"/>
                          </p:val>
                        </p:tav>
                        <p:tav tm="100000">
                          <p:val>
                            <p:strVal val="#ppt_x"/>
                          </p:val>
                        </p:tav>
                      </p:tavLst>
                    </p:anim>
                    <p:anim calcmode="lin" valueType="num">
                      <p:cBhvr>
                        <p:cTn dur="400" fill="hold"/>
                        <p:tgtEl>
                          <p:spTgt spid="94"/>
                        </p:tgtEl>
                        <p:attrNameLst>
                          <p:attrName>ppt_y</p:attrName>
                        </p:attrNameLst>
                      </p:cBhvr>
                      <p:tavLst>
                        <p:tav tm="0">
                          <p:val>
                            <p:strVal val="#ppt_y+.1"/>
                          </p:val>
                        </p:tav>
                        <p:tav tm="100000">
                          <p:val>
                            <p:strVal val="#ppt_y"/>
                          </p:val>
                        </p:tav>
                      </p:tavLst>
                    </p:anim>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P spid="96" grpId="0" build="p">
        <p:tmplLst>
          <p:tmpl lvl="1">
            <p:tnLst>
              <p:par>
                <p:cTn presetID="10" presetClass="entr" presetSubtype="0" fill="hold" nodeType="withEffect">
                  <p:stCondLst>
                    <p:cond delay="80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106" grpId="0" animBg="1"/>
      <p:bldP spid="110" grpId="0" build="p">
        <p:tmplLst>
          <p:tmpl lvl="1">
            <p:tnLst>
              <p:par>
                <p:cTn presetID="53" presetClass="entr" presetSubtype="16"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p:cTn dur="300" fill="hold"/>
                        <p:tgtEl>
                          <p:spTgt spid="110"/>
                        </p:tgtEl>
                        <p:attrNameLst>
                          <p:attrName>ppt_w</p:attrName>
                        </p:attrNameLst>
                      </p:cBhvr>
                      <p:tavLst>
                        <p:tav tm="0">
                          <p:val>
                            <p:fltVal val="0"/>
                          </p:val>
                        </p:tav>
                        <p:tav tm="100000">
                          <p:val>
                            <p:strVal val="#ppt_w"/>
                          </p:val>
                        </p:tav>
                      </p:tavLst>
                    </p:anim>
                    <p:anim calcmode="lin" valueType="num">
                      <p:cBhvr>
                        <p:cTn dur="300" fill="hold"/>
                        <p:tgtEl>
                          <p:spTgt spid="110"/>
                        </p:tgtEl>
                        <p:attrNameLst>
                          <p:attrName>ppt_h</p:attrName>
                        </p:attrNameLst>
                      </p:cBhvr>
                      <p:tavLst>
                        <p:tav tm="0">
                          <p:val>
                            <p:fltVal val="0"/>
                          </p:val>
                        </p:tav>
                        <p:tav tm="100000">
                          <p:val>
                            <p:strVal val="#ppt_h"/>
                          </p:val>
                        </p:tav>
                      </p:tavLst>
                    </p:anim>
                    <p:animEffect transition="in" filter="fade">
                      <p:cBhvr>
                        <p:cTn dur="300"/>
                        <p:tgtEl>
                          <p:spTgt spid="110"/>
                        </p:tgtEl>
                      </p:cBhvr>
                    </p:animEffect>
                  </p:childTnLst>
                </p:cTn>
              </p:par>
            </p:tnLst>
          </p:tmpl>
        </p:tmplLst>
      </p:bldP>
      <p:bldP spid="114" grpId="0"/>
      <p:bldP spid="118" grpId="0" animBg="1"/>
      <p:bldP spid="121" grpId="0" build="p">
        <p:tmplLst>
          <p:tmpl lvl="1">
            <p:tnLst>
              <p:par>
                <p:cTn presetID="42" presetClass="entr" presetSubtype="0" fill="hold" nodeType="withEffect">
                  <p:stCondLst>
                    <p:cond delay="200"/>
                  </p:stCondLst>
                  <p:childTnLst>
                    <p:set>
                      <p:cBhvr>
                        <p:cTn dur="1" fill="hold">
                          <p:stCondLst>
                            <p:cond delay="0"/>
                          </p:stCondLst>
                        </p:cTn>
                        <p:tgtEl>
                          <p:spTgt spid="121"/>
                        </p:tgtEl>
                        <p:attrNameLst>
                          <p:attrName>style.visibility</p:attrName>
                        </p:attrNameLst>
                      </p:cBhvr>
                      <p:to>
                        <p:strVal val="visible"/>
                      </p:to>
                    </p:set>
                    <p:animEffect transition="in" filter="fade">
                      <p:cBhvr>
                        <p:cTn dur="400"/>
                        <p:tgtEl>
                          <p:spTgt spid="121"/>
                        </p:tgtEl>
                      </p:cBhvr>
                    </p:animEffect>
                    <p:anim calcmode="lin" valueType="num">
                      <p:cBhvr>
                        <p:cTn dur="400" fill="hold"/>
                        <p:tgtEl>
                          <p:spTgt spid="121"/>
                        </p:tgtEl>
                        <p:attrNameLst>
                          <p:attrName>ppt_x</p:attrName>
                        </p:attrNameLst>
                      </p:cBhvr>
                      <p:tavLst>
                        <p:tav tm="0">
                          <p:val>
                            <p:strVal val="#ppt_x"/>
                          </p:val>
                        </p:tav>
                        <p:tav tm="100000">
                          <p:val>
                            <p:strVal val="#ppt_x"/>
                          </p:val>
                        </p:tav>
                      </p:tavLst>
                    </p:anim>
                    <p:anim calcmode="lin" valueType="num">
                      <p:cBhvr>
                        <p:cTn dur="400" fill="hold"/>
                        <p:tgtEl>
                          <p:spTgt spid="121"/>
                        </p:tgtEl>
                        <p:attrNameLst>
                          <p:attrName>ppt_y</p:attrName>
                        </p:attrNameLst>
                      </p:cBhvr>
                      <p:tavLst>
                        <p:tav tm="0">
                          <p:val>
                            <p:strVal val="#ppt_y+.1"/>
                          </p:val>
                        </p:tav>
                        <p:tav tm="100000">
                          <p:val>
                            <p:strVal val="#ppt_y"/>
                          </p:val>
                        </p:tav>
                      </p:tavLst>
                    </p:anim>
                  </p:childTnLst>
                </p:cTn>
              </p:par>
            </p:tnLst>
          </p:tmpl>
        </p:tmplLst>
      </p:bldP>
      <p:bldP spid="122" grpId="0" build="p">
        <p:tmplLst>
          <p:tmpl lvl="1">
            <p:tnLst>
              <p:par>
                <p:cTn presetID="42" presetClass="entr" presetSubtype="0" fill="hold" nodeType="withEffect">
                  <p:stCondLst>
                    <p:cond delay="200"/>
                  </p:stCondLst>
                  <p:childTnLst>
                    <p:set>
                      <p:cBhvr>
                        <p:cTn dur="1" fill="hold">
                          <p:stCondLst>
                            <p:cond delay="0"/>
                          </p:stCondLst>
                        </p:cTn>
                        <p:tgtEl>
                          <p:spTgt spid="122"/>
                        </p:tgtEl>
                        <p:attrNameLst>
                          <p:attrName>style.visibility</p:attrName>
                        </p:attrNameLst>
                      </p:cBhvr>
                      <p:to>
                        <p:strVal val="visible"/>
                      </p:to>
                    </p:set>
                    <p:animEffect transition="in" filter="fade">
                      <p:cBhvr>
                        <p:cTn dur="500"/>
                        <p:tgtEl>
                          <p:spTgt spid="122"/>
                        </p:tgtEl>
                      </p:cBhvr>
                    </p:animEffect>
                    <p:anim calcmode="lin" valueType="num">
                      <p:cBhvr>
                        <p:cTn dur="500" fill="hold"/>
                        <p:tgtEl>
                          <p:spTgt spid="122"/>
                        </p:tgtEl>
                        <p:attrNameLst>
                          <p:attrName>ppt_x</p:attrName>
                        </p:attrNameLst>
                      </p:cBhvr>
                      <p:tavLst>
                        <p:tav tm="0">
                          <p:val>
                            <p:strVal val="#ppt_x"/>
                          </p:val>
                        </p:tav>
                        <p:tav tm="100000">
                          <p:val>
                            <p:strVal val="#ppt_x"/>
                          </p:val>
                        </p:tav>
                      </p:tavLst>
                    </p:anim>
                    <p:anim calcmode="lin" valueType="num">
                      <p:cBhvr>
                        <p:cTn dur="500" fill="hold"/>
                        <p:tgtEl>
                          <p:spTgt spid="122"/>
                        </p:tgtEl>
                        <p:attrNameLst>
                          <p:attrName>ppt_y</p:attrName>
                        </p:attrNameLst>
                      </p:cBhvr>
                      <p:tavLst>
                        <p:tav tm="0">
                          <p:val>
                            <p:strVal val="#ppt_y+.1"/>
                          </p:val>
                        </p:tav>
                        <p:tav tm="100000">
                          <p:val>
                            <p:strVal val="#ppt_y"/>
                          </p:val>
                        </p:tav>
                      </p:tavLst>
                    </p:anim>
                  </p:childTnLst>
                </p:cTn>
              </p:par>
            </p:tnLst>
          </p:tmpl>
        </p:tmplLst>
      </p:bldP>
      <p:bldP spid="123" grpId="0" build="p">
        <p:tmplLst>
          <p:tmpl lvl="1">
            <p:tnLst>
              <p:par>
                <p:cTn presetID="10" presetClass="entr" presetSubtype="0" fill="hold" nodeType="withEffect">
                  <p:stCondLst>
                    <p:cond delay="800"/>
                  </p:stCondLst>
                  <p:childTnLst>
                    <p:set>
                      <p:cBhvr>
                        <p:cTn dur="1" fill="hold">
                          <p:stCondLst>
                            <p:cond delay="0"/>
                          </p:stCondLst>
                        </p:cTn>
                        <p:tgtEl>
                          <p:spTgt spid="123"/>
                        </p:tgtEl>
                        <p:attrNameLst>
                          <p:attrName>style.visibility</p:attrName>
                        </p:attrNameLst>
                      </p:cBhvr>
                      <p:to>
                        <p:strVal val="visible"/>
                      </p:to>
                    </p:set>
                    <p:animEffect transition="in" filter="fade">
                      <p:cBhvr>
                        <p:cTn dur="500"/>
                        <p:tgtEl>
                          <p:spTgt spid="123"/>
                        </p:tgtEl>
                      </p:cBhvr>
                    </p:animEffect>
                  </p:childTnLst>
                </p:cTn>
              </p:par>
            </p:tnLst>
          </p:tmpl>
        </p:tmplLst>
      </p:bldP>
      <p:bldP spid="130" grpId="0" animBg="1"/>
      <p:bldP spid="133" grpId="0" build="p">
        <p:tmplLst>
          <p:tmpl lvl="1">
            <p:tnLst>
              <p:par>
                <p:cTn presetID="53" presetClass="entr" presetSubtype="16" fill="hold" nodeType="afterEffect">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p:cTn dur="300" fill="hold"/>
                        <p:tgtEl>
                          <p:spTgt spid="133"/>
                        </p:tgtEl>
                        <p:attrNameLst>
                          <p:attrName>ppt_w</p:attrName>
                        </p:attrNameLst>
                      </p:cBhvr>
                      <p:tavLst>
                        <p:tav tm="0">
                          <p:val>
                            <p:fltVal val="0"/>
                          </p:val>
                        </p:tav>
                        <p:tav tm="100000">
                          <p:val>
                            <p:strVal val="#ppt_w"/>
                          </p:val>
                        </p:tav>
                      </p:tavLst>
                    </p:anim>
                    <p:anim calcmode="lin" valueType="num">
                      <p:cBhvr>
                        <p:cTn dur="300" fill="hold"/>
                        <p:tgtEl>
                          <p:spTgt spid="133"/>
                        </p:tgtEl>
                        <p:attrNameLst>
                          <p:attrName>ppt_h</p:attrName>
                        </p:attrNameLst>
                      </p:cBhvr>
                      <p:tavLst>
                        <p:tav tm="0">
                          <p:val>
                            <p:fltVal val="0"/>
                          </p:val>
                        </p:tav>
                        <p:tav tm="100000">
                          <p:val>
                            <p:strVal val="#ppt_h"/>
                          </p:val>
                        </p:tav>
                      </p:tavLst>
                    </p:anim>
                    <p:animEffect transition="in" filter="fade">
                      <p:cBhvr>
                        <p:cTn dur="300"/>
                        <p:tgtEl>
                          <p:spTgt spid="133"/>
                        </p:tgtEl>
                      </p:cBhvr>
                    </p:animEffect>
                  </p:childTnLst>
                </p:cTn>
              </p:par>
            </p:tnLst>
          </p:tmpl>
        </p:tmplLst>
      </p:bldP>
      <p:bldP spid="136" grpId="0"/>
      <p:bldP spid="139" grpId="0" animBg="1"/>
      <p:bldP spid="141" grpId="0" build="p">
        <p:tmplLst>
          <p:tmpl lvl="1">
            <p:tnLst>
              <p:par>
                <p:cTn presetID="42" presetClass="entr" presetSubtype="0" fill="hold" nodeType="withEffect">
                  <p:stCondLst>
                    <p:cond delay="200"/>
                  </p:stCondLst>
                  <p:childTnLst>
                    <p:set>
                      <p:cBhvr>
                        <p:cTn dur="1" fill="hold">
                          <p:stCondLst>
                            <p:cond delay="0"/>
                          </p:stCondLst>
                        </p:cTn>
                        <p:tgtEl>
                          <p:spTgt spid="141"/>
                        </p:tgtEl>
                        <p:attrNameLst>
                          <p:attrName>style.visibility</p:attrName>
                        </p:attrNameLst>
                      </p:cBhvr>
                      <p:to>
                        <p:strVal val="visible"/>
                      </p:to>
                    </p:set>
                    <p:animEffect transition="in" filter="fade">
                      <p:cBhvr>
                        <p:cTn dur="400"/>
                        <p:tgtEl>
                          <p:spTgt spid="141"/>
                        </p:tgtEl>
                      </p:cBhvr>
                    </p:animEffect>
                    <p:anim calcmode="lin" valueType="num">
                      <p:cBhvr>
                        <p:cTn dur="400" fill="hold"/>
                        <p:tgtEl>
                          <p:spTgt spid="141"/>
                        </p:tgtEl>
                        <p:attrNameLst>
                          <p:attrName>ppt_x</p:attrName>
                        </p:attrNameLst>
                      </p:cBhvr>
                      <p:tavLst>
                        <p:tav tm="0">
                          <p:val>
                            <p:strVal val="#ppt_x"/>
                          </p:val>
                        </p:tav>
                        <p:tav tm="100000">
                          <p:val>
                            <p:strVal val="#ppt_x"/>
                          </p:val>
                        </p:tav>
                      </p:tavLst>
                    </p:anim>
                    <p:anim calcmode="lin" valueType="num">
                      <p:cBhvr>
                        <p:cTn dur="400" fill="hold"/>
                        <p:tgtEl>
                          <p:spTgt spid="141"/>
                        </p:tgtEl>
                        <p:attrNameLst>
                          <p:attrName>ppt_y</p:attrName>
                        </p:attrNameLst>
                      </p:cBhvr>
                      <p:tavLst>
                        <p:tav tm="0">
                          <p:val>
                            <p:strVal val="#ppt_y+.1"/>
                          </p:val>
                        </p:tav>
                        <p:tav tm="100000">
                          <p:val>
                            <p:strVal val="#ppt_y"/>
                          </p:val>
                        </p:tav>
                      </p:tavLst>
                    </p:anim>
                  </p:childTnLst>
                </p:cTn>
              </p:par>
            </p:tnLst>
          </p:tmpl>
        </p:tmplLst>
      </p:bldP>
      <p:bldP spid="142" grpId="0" build="p">
        <p:tmplLst>
          <p:tmpl lvl="1">
            <p:tnLst>
              <p:par>
                <p:cTn presetID="42" presetClass="entr" presetSubtype="0" fill="hold" nodeType="withEffect">
                  <p:stCondLst>
                    <p:cond delay="200"/>
                  </p:stCondLst>
                  <p:childTnLst>
                    <p:set>
                      <p:cBhvr>
                        <p:cTn dur="1" fill="hold">
                          <p:stCondLst>
                            <p:cond delay="0"/>
                          </p:stCondLst>
                        </p:cTn>
                        <p:tgtEl>
                          <p:spTgt spid="142"/>
                        </p:tgtEl>
                        <p:attrNameLst>
                          <p:attrName>style.visibility</p:attrName>
                        </p:attrNameLst>
                      </p:cBhvr>
                      <p:to>
                        <p:strVal val="visible"/>
                      </p:to>
                    </p:set>
                    <p:animEffect transition="in" filter="fade">
                      <p:cBhvr>
                        <p:cTn dur="500"/>
                        <p:tgtEl>
                          <p:spTgt spid="142"/>
                        </p:tgtEl>
                      </p:cBhvr>
                    </p:animEffect>
                    <p:anim calcmode="lin" valueType="num">
                      <p:cBhvr>
                        <p:cTn dur="500" fill="hold"/>
                        <p:tgtEl>
                          <p:spTgt spid="142"/>
                        </p:tgtEl>
                        <p:attrNameLst>
                          <p:attrName>ppt_x</p:attrName>
                        </p:attrNameLst>
                      </p:cBhvr>
                      <p:tavLst>
                        <p:tav tm="0">
                          <p:val>
                            <p:strVal val="#ppt_x"/>
                          </p:val>
                        </p:tav>
                        <p:tav tm="100000">
                          <p:val>
                            <p:strVal val="#ppt_x"/>
                          </p:val>
                        </p:tav>
                      </p:tavLst>
                    </p:anim>
                    <p:anim calcmode="lin" valueType="num">
                      <p:cBhvr>
                        <p:cTn dur="500" fill="hold"/>
                        <p:tgtEl>
                          <p:spTgt spid="142"/>
                        </p:tgtEl>
                        <p:attrNameLst>
                          <p:attrName>ppt_y</p:attrName>
                        </p:attrNameLst>
                      </p:cBhvr>
                      <p:tavLst>
                        <p:tav tm="0">
                          <p:val>
                            <p:strVal val="#ppt_y+.1"/>
                          </p:val>
                        </p:tav>
                        <p:tav tm="100000">
                          <p:val>
                            <p:strVal val="#ppt_y"/>
                          </p:val>
                        </p:tav>
                      </p:tavLst>
                    </p:anim>
                  </p:childTnLst>
                </p:cTn>
              </p:par>
            </p:tnLst>
          </p:tmpl>
        </p:tmplLst>
      </p:bldP>
      <p:bldP spid="143" grpId="0" build="p">
        <p:tmplLst>
          <p:tmpl lvl="1">
            <p:tnLst>
              <p:par>
                <p:cTn presetID="10" presetClass="entr" presetSubtype="0" fill="hold" nodeType="withEffect">
                  <p:stCondLst>
                    <p:cond delay="800"/>
                  </p:stCondLst>
                  <p:childTnLst>
                    <p:set>
                      <p:cBhvr>
                        <p:cTn dur="1" fill="hold">
                          <p:stCondLst>
                            <p:cond delay="0"/>
                          </p:stCondLst>
                        </p:cTn>
                        <p:tgtEl>
                          <p:spTgt spid="143"/>
                        </p:tgtEl>
                        <p:attrNameLst>
                          <p:attrName>style.visibility</p:attrName>
                        </p:attrNameLst>
                      </p:cBhvr>
                      <p:to>
                        <p:strVal val="visible"/>
                      </p:to>
                    </p:set>
                    <p:animEffect transition="in" filter="fade">
                      <p:cBhvr>
                        <p:cTn dur="500"/>
                        <p:tgtEl>
                          <p:spTgt spid="143"/>
                        </p:tgtEl>
                      </p:cBhvr>
                    </p:animEffect>
                  </p:childTnLst>
                </p:cTn>
              </p:par>
            </p:tnLst>
          </p:tmpl>
        </p:tmplLst>
      </p:bldP>
      <p:bldP spid="147" grpId="0" animBg="1"/>
      <p:bldP spid="149" grpId="0" build="p">
        <p:tmplLst>
          <p:tmpl lvl="1">
            <p:tnLst>
              <p:par>
                <p:cTn presetID="53" presetClass="entr" presetSubtype="16" fill="hold" nodeType="afterEffect">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p:cTn dur="300" fill="hold"/>
                        <p:tgtEl>
                          <p:spTgt spid="149"/>
                        </p:tgtEl>
                        <p:attrNameLst>
                          <p:attrName>ppt_w</p:attrName>
                        </p:attrNameLst>
                      </p:cBhvr>
                      <p:tavLst>
                        <p:tav tm="0">
                          <p:val>
                            <p:fltVal val="0"/>
                          </p:val>
                        </p:tav>
                        <p:tav tm="100000">
                          <p:val>
                            <p:strVal val="#ppt_w"/>
                          </p:val>
                        </p:tav>
                      </p:tavLst>
                    </p:anim>
                    <p:anim calcmode="lin" valueType="num">
                      <p:cBhvr>
                        <p:cTn dur="300" fill="hold"/>
                        <p:tgtEl>
                          <p:spTgt spid="149"/>
                        </p:tgtEl>
                        <p:attrNameLst>
                          <p:attrName>ppt_h</p:attrName>
                        </p:attrNameLst>
                      </p:cBhvr>
                      <p:tavLst>
                        <p:tav tm="0">
                          <p:val>
                            <p:fltVal val="0"/>
                          </p:val>
                        </p:tav>
                        <p:tav tm="100000">
                          <p:val>
                            <p:strVal val="#ppt_h"/>
                          </p:val>
                        </p:tav>
                      </p:tavLst>
                    </p:anim>
                    <p:animEffect transition="in" filter="fade">
                      <p:cBhvr>
                        <p:cTn dur="300"/>
                        <p:tgtEl>
                          <p:spTgt spid="149"/>
                        </p:tgtEl>
                      </p:cBhvr>
                    </p:animEffect>
                  </p:childTnLst>
                </p:cTn>
              </p:par>
            </p:tnLst>
          </p:tmpl>
        </p:tmplLst>
      </p:bldP>
      <p:bldP spid="151" grpId="0"/>
      <p:bldP spid="153" grpId="0" animBg="1"/>
      <p:bldP spid="154" grpId="0" build="p">
        <p:tmplLst>
          <p:tmpl lvl="1">
            <p:tnLst>
              <p:par>
                <p:cTn presetID="42" presetClass="entr" presetSubtype="0" fill="hold" nodeType="withEffect">
                  <p:stCondLst>
                    <p:cond delay="200"/>
                  </p:stCondLst>
                  <p:childTnLst>
                    <p:set>
                      <p:cBhvr>
                        <p:cTn dur="1" fill="hold">
                          <p:stCondLst>
                            <p:cond delay="0"/>
                          </p:stCondLst>
                        </p:cTn>
                        <p:tgtEl>
                          <p:spTgt spid="154"/>
                        </p:tgtEl>
                        <p:attrNameLst>
                          <p:attrName>style.visibility</p:attrName>
                        </p:attrNameLst>
                      </p:cBhvr>
                      <p:to>
                        <p:strVal val="visible"/>
                      </p:to>
                    </p:set>
                    <p:animEffect transition="in" filter="fade">
                      <p:cBhvr>
                        <p:cTn dur="400"/>
                        <p:tgtEl>
                          <p:spTgt spid="154"/>
                        </p:tgtEl>
                      </p:cBhvr>
                    </p:animEffect>
                    <p:anim calcmode="lin" valueType="num">
                      <p:cBhvr>
                        <p:cTn dur="400" fill="hold"/>
                        <p:tgtEl>
                          <p:spTgt spid="154"/>
                        </p:tgtEl>
                        <p:attrNameLst>
                          <p:attrName>ppt_x</p:attrName>
                        </p:attrNameLst>
                      </p:cBhvr>
                      <p:tavLst>
                        <p:tav tm="0">
                          <p:val>
                            <p:strVal val="#ppt_x"/>
                          </p:val>
                        </p:tav>
                        <p:tav tm="100000">
                          <p:val>
                            <p:strVal val="#ppt_x"/>
                          </p:val>
                        </p:tav>
                      </p:tavLst>
                    </p:anim>
                    <p:anim calcmode="lin" valueType="num">
                      <p:cBhvr>
                        <p:cTn dur="400" fill="hold"/>
                        <p:tgtEl>
                          <p:spTgt spid="154"/>
                        </p:tgtEl>
                        <p:attrNameLst>
                          <p:attrName>ppt_y</p:attrName>
                        </p:attrNameLst>
                      </p:cBhvr>
                      <p:tavLst>
                        <p:tav tm="0">
                          <p:val>
                            <p:strVal val="#ppt_y+.1"/>
                          </p:val>
                        </p:tav>
                        <p:tav tm="100000">
                          <p:val>
                            <p:strVal val="#ppt_y"/>
                          </p:val>
                        </p:tav>
                      </p:tavLst>
                    </p:anim>
                  </p:childTnLst>
                </p:cTn>
              </p:par>
            </p:tnLst>
          </p:tmpl>
        </p:tmplLst>
      </p:bldP>
      <p:bldP spid="155" grpId="0" build="p">
        <p:tmplLst>
          <p:tmpl lvl="1">
            <p:tnLst>
              <p:par>
                <p:cTn presetID="42" presetClass="entr" presetSubtype="0" fill="hold" nodeType="withEffect">
                  <p:stCondLst>
                    <p:cond delay="200"/>
                  </p:stCondLst>
                  <p:childTnLst>
                    <p:set>
                      <p:cBhvr>
                        <p:cTn dur="1" fill="hold">
                          <p:stCondLst>
                            <p:cond delay="0"/>
                          </p:stCondLst>
                        </p:cTn>
                        <p:tgtEl>
                          <p:spTgt spid="155"/>
                        </p:tgtEl>
                        <p:attrNameLst>
                          <p:attrName>style.visibility</p:attrName>
                        </p:attrNameLst>
                      </p:cBhvr>
                      <p:to>
                        <p:strVal val="visible"/>
                      </p:to>
                    </p:set>
                    <p:animEffect transition="in" filter="fade">
                      <p:cBhvr>
                        <p:cTn dur="500"/>
                        <p:tgtEl>
                          <p:spTgt spid="155"/>
                        </p:tgtEl>
                      </p:cBhvr>
                    </p:animEffect>
                    <p:anim calcmode="lin" valueType="num">
                      <p:cBhvr>
                        <p:cTn dur="500" fill="hold"/>
                        <p:tgtEl>
                          <p:spTgt spid="155"/>
                        </p:tgtEl>
                        <p:attrNameLst>
                          <p:attrName>ppt_x</p:attrName>
                        </p:attrNameLst>
                      </p:cBhvr>
                      <p:tavLst>
                        <p:tav tm="0">
                          <p:val>
                            <p:strVal val="#ppt_x"/>
                          </p:val>
                        </p:tav>
                        <p:tav tm="100000">
                          <p:val>
                            <p:strVal val="#ppt_x"/>
                          </p:val>
                        </p:tav>
                      </p:tavLst>
                    </p:anim>
                    <p:anim calcmode="lin" valueType="num">
                      <p:cBhvr>
                        <p:cTn dur="500" fill="hold"/>
                        <p:tgtEl>
                          <p:spTgt spid="155"/>
                        </p:tgtEl>
                        <p:attrNameLst>
                          <p:attrName>ppt_y</p:attrName>
                        </p:attrNameLst>
                      </p:cBhvr>
                      <p:tavLst>
                        <p:tav tm="0">
                          <p:val>
                            <p:strVal val="#ppt_y+.1"/>
                          </p:val>
                        </p:tav>
                        <p:tav tm="100000">
                          <p:val>
                            <p:strVal val="#ppt_y"/>
                          </p:val>
                        </p:tav>
                      </p:tavLst>
                    </p:anim>
                  </p:childTnLst>
                </p:cTn>
              </p:par>
            </p:tnLst>
          </p:tmpl>
        </p:tmplLst>
      </p:bldP>
      <p:bldP spid="156" grpId="0" build="p">
        <p:tmplLst>
          <p:tmpl lvl="1">
            <p:tnLst>
              <p:par>
                <p:cTn presetID="10" presetClass="entr" presetSubtype="0" fill="hold" nodeType="withEffect">
                  <p:stCondLst>
                    <p:cond delay="800"/>
                  </p:stCondLst>
                  <p:childTnLst>
                    <p:set>
                      <p:cBhvr>
                        <p:cTn dur="1" fill="hold">
                          <p:stCondLst>
                            <p:cond delay="0"/>
                          </p:stCondLst>
                        </p:cTn>
                        <p:tgtEl>
                          <p:spTgt spid="156"/>
                        </p:tgtEl>
                        <p:attrNameLst>
                          <p:attrName>style.visibility</p:attrName>
                        </p:attrNameLst>
                      </p:cBhvr>
                      <p:to>
                        <p:strVal val="visible"/>
                      </p:to>
                    </p:set>
                    <p:animEffect transition="in" filter="fade">
                      <p:cBhvr>
                        <p:cTn dur="500"/>
                        <p:tgtEl>
                          <p:spTgt spid="156"/>
                        </p:tgtEl>
                      </p:cBhvr>
                    </p:animEffect>
                  </p:childTnLst>
                </p:cTn>
              </p:par>
            </p:tnLst>
          </p:tmpl>
        </p:tmplLst>
      </p:bldP>
      <p:bldP spid="157" grpId="0" animBg="1"/>
      <p:bldP spid="158" grpId="0" build="p">
        <p:tmplLst>
          <p:tmpl lvl="1">
            <p:tnLst>
              <p:par>
                <p:cTn presetID="53" presetClass="entr" presetSubtype="16" fill="hold" nodeType="afterEffect">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p:cTn dur="300" fill="hold"/>
                        <p:tgtEl>
                          <p:spTgt spid="158"/>
                        </p:tgtEl>
                        <p:attrNameLst>
                          <p:attrName>ppt_w</p:attrName>
                        </p:attrNameLst>
                      </p:cBhvr>
                      <p:tavLst>
                        <p:tav tm="0">
                          <p:val>
                            <p:fltVal val="0"/>
                          </p:val>
                        </p:tav>
                        <p:tav tm="100000">
                          <p:val>
                            <p:strVal val="#ppt_w"/>
                          </p:val>
                        </p:tav>
                      </p:tavLst>
                    </p:anim>
                    <p:anim calcmode="lin" valueType="num">
                      <p:cBhvr>
                        <p:cTn dur="300" fill="hold"/>
                        <p:tgtEl>
                          <p:spTgt spid="158"/>
                        </p:tgtEl>
                        <p:attrNameLst>
                          <p:attrName>ppt_h</p:attrName>
                        </p:attrNameLst>
                      </p:cBhvr>
                      <p:tavLst>
                        <p:tav tm="0">
                          <p:val>
                            <p:fltVal val="0"/>
                          </p:val>
                        </p:tav>
                        <p:tav tm="100000">
                          <p:val>
                            <p:strVal val="#ppt_h"/>
                          </p:val>
                        </p:tav>
                      </p:tavLst>
                    </p:anim>
                    <p:animEffect transition="in" filter="fade">
                      <p:cBhvr>
                        <p:cTn dur="300"/>
                        <p:tgtEl>
                          <p:spTgt spid="158"/>
                        </p:tgtEl>
                      </p:cBhvr>
                    </p:animEffect>
                  </p:childTnLst>
                </p:cTn>
              </p:par>
            </p:tnLst>
          </p:tmpl>
        </p:tmplLst>
      </p:bldP>
      <p:bldP spid="159"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conic list 6">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452438" y="3549295"/>
            <a:ext cx="652462" cy="1297565"/>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513294"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19" hasCustomPrompt="1"/>
          </p:nvPr>
        </p:nvSpPr>
        <p:spPr>
          <a:xfrm>
            <a:off x="1206502"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16" hasCustomPrompt="1"/>
          </p:nvPr>
        </p:nvSpPr>
        <p:spPr>
          <a:xfrm>
            <a:off x="1206502"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a:t>
            </a:r>
          </a:p>
        </p:txBody>
      </p:sp>
      <p:sp>
        <p:nvSpPr>
          <p:cNvPr id="28" name="Text Placeholder 7"/>
          <p:cNvSpPr>
            <a:spLocks noGrp="1"/>
          </p:cNvSpPr>
          <p:nvPr>
            <p:ph type="body" sz="quarter" idx="55" hasCustomPrompt="1"/>
          </p:nvPr>
        </p:nvSpPr>
        <p:spPr>
          <a:xfrm>
            <a:off x="1206502"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2"/>
                  </a:solidFill>
                </a:ln>
                <a:solidFill>
                  <a:schemeClr val="accent1">
                    <a:lumMod val="60000"/>
                    <a:lumOff val="40000"/>
                  </a:schemeClr>
                </a:solidFill>
                <a:latin typeface="Lato Light"/>
                <a:cs typeface="Lato Light"/>
              </a:defRPr>
            </a:lvl1pPr>
          </a:lstStyle>
          <a:p>
            <a:pPr lvl="0"/>
            <a:r>
              <a:rPr lang="es-ES_tradnl" dirty="0" smtClean="0"/>
              <a:t>80%</a:t>
            </a:r>
          </a:p>
        </p:txBody>
      </p:sp>
      <p:grpSp>
        <p:nvGrpSpPr>
          <p:cNvPr id="19" name="Group 18"/>
          <p:cNvGrpSpPr/>
          <p:nvPr userDrawn="1"/>
        </p:nvGrpSpPr>
        <p:grpSpPr>
          <a:xfrm>
            <a:off x="75982" y="289155"/>
            <a:ext cx="287999" cy="256629"/>
            <a:chOff x="5270500" y="1460500"/>
            <a:chExt cx="1701800" cy="2705100"/>
          </a:xfrm>
        </p:grpSpPr>
        <p:sp>
          <p:nvSpPr>
            <p:cNvPr id="20" name="Rounded Rectangle 19"/>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Rounded Rectangle 37"/>
          <p:cNvSpPr/>
          <p:nvPr userDrawn="1"/>
        </p:nvSpPr>
        <p:spPr>
          <a:xfrm>
            <a:off x="3263371" y="3549295"/>
            <a:ext cx="652462" cy="1297565"/>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 Placeholder 7"/>
          <p:cNvSpPr>
            <a:spLocks noGrp="1"/>
          </p:cNvSpPr>
          <p:nvPr>
            <p:ph type="body" sz="quarter" idx="56" hasCustomPrompt="1"/>
          </p:nvPr>
        </p:nvSpPr>
        <p:spPr>
          <a:xfrm>
            <a:off x="3324227"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40" name="Text Placeholder 7"/>
          <p:cNvSpPr>
            <a:spLocks noGrp="1"/>
          </p:cNvSpPr>
          <p:nvPr>
            <p:ph type="body" sz="quarter" idx="57" hasCustomPrompt="1"/>
          </p:nvPr>
        </p:nvSpPr>
        <p:spPr>
          <a:xfrm>
            <a:off x="4017435"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1" name="Text Placeholder 2"/>
          <p:cNvSpPr>
            <a:spLocks noGrp="1"/>
          </p:cNvSpPr>
          <p:nvPr>
            <p:ph type="body" sz="quarter" idx="58" hasCustomPrompt="1"/>
          </p:nvPr>
        </p:nvSpPr>
        <p:spPr>
          <a:xfrm>
            <a:off x="4017435"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a:t>
            </a:r>
          </a:p>
        </p:txBody>
      </p:sp>
      <p:sp>
        <p:nvSpPr>
          <p:cNvPr id="42" name="Text Placeholder 7"/>
          <p:cNvSpPr>
            <a:spLocks noGrp="1"/>
          </p:cNvSpPr>
          <p:nvPr>
            <p:ph type="body" sz="quarter" idx="59" hasCustomPrompt="1"/>
          </p:nvPr>
        </p:nvSpPr>
        <p:spPr>
          <a:xfrm>
            <a:off x="4017435"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3"/>
                  </a:solidFill>
                </a:ln>
                <a:solidFill>
                  <a:schemeClr val="accent2"/>
                </a:solidFill>
                <a:latin typeface="Lato Light"/>
                <a:cs typeface="Lato Light"/>
              </a:defRPr>
            </a:lvl1pPr>
          </a:lstStyle>
          <a:p>
            <a:pPr lvl="0"/>
            <a:r>
              <a:rPr lang="es-ES_tradnl" dirty="0" smtClean="0"/>
              <a:t>80%</a:t>
            </a:r>
          </a:p>
        </p:txBody>
      </p:sp>
      <p:sp>
        <p:nvSpPr>
          <p:cNvPr id="43" name="Rounded Rectangle 42"/>
          <p:cNvSpPr/>
          <p:nvPr userDrawn="1"/>
        </p:nvSpPr>
        <p:spPr>
          <a:xfrm>
            <a:off x="6052610" y="3549293"/>
            <a:ext cx="652462" cy="129756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 Placeholder 7"/>
          <p:cNvSpPr>
            <a:spLocks noGrp="1"/>
          </p:cNvSpPr>
          <p:nvPr>
            <p:ph type="body" sz="quarter" idx="60" hasCustomPrompt="1"/>
          </p:nvPr>
        </p:nvSpPr>
        <p:spPr>
          <a:xfrm>
            <a:off x="6113466" y="3583585"/>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45" name="Text Placeholder 7"/>
          <p:cNvSpPr>
            <a:spLocks noGrp="1"/>
          </p:cNvSpPr>
          <p:nvPr>
            <p:ph type="body" sz="quarter" idx="61" hasCustomPrompt="1"/>
          </p:nvPr>
        </p:nvSpPr>
        <p:spPr>
          <a:xfrm>
            <a:off x="6806674" y="3988030"/>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6" name="Text Placeholder 2"/>
          <p:cNvSpPr>
            <a:spLocks noGrp="1"/>
          </p:cNvSpPr>
          <p:nvPr>
            <p:ph type="body" sz="quarter" idx="62" hasCustomPrompt="1"/>
          </p:nvPr>
        </p:nvSpPr>
        <p:spPr>
          <a:xfrm>
            <a:off x="6806674" y="4261881"/>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a:t>
            </a:r>
          </a:p>
        </p:txBody>
      </p:sp>
      <p:sp>
        <p:nvSpPr>
          <p:cNvPr id="47" name="Text Placeholder 7"/>
          <p:cNvSpPr>
            <a:spLocks noGrp="1"/>
          </p:cNvSpPr>
          <p:nvPr>
            <p:ph type="body" sz="quarter" idx="63" hasCustomPrompt="1"/>
          </p:nvPr>
        </p:nvSpPr>
        <p:spPr>
          <a:xfrm>
            <a:off x="6806674" y="3552699"/>
            <a:ext cx="1875367" cy="323835"/>
          </a:xfrm>
          <a:prstGeom prst="rect">
            <a:avLst/>
          </a:prstGeom>
        </p:spPr>
        <p:txBody>
          <a:bodyPr vert="horz" lIns="0" tIns="40504" rIns="0" bIns="40504" anchor="ctr"/>
          <a:lstStyle>
            <a:lvl1pPr marL="0" indent="0" algn="l">
              <a:lnSpc>
                <a:spcPct val="100000"/>
              </a:lnSpc>
              <a:spcBef>
                <a:spcPts val="0"/>
              </a:spcBef>
              <a:buNone/>
              <a:defRPr sz="2250" b="1">
                <a:ln>
                  <a:solidFill>
                    <a:schemeClr val="accent4"/>
                  </a:solidFill>
                </a:ln>
                <a:solidFill>
                  <a:schemeClr val="accent3"/>
                </a:solidFill>
                <a:latin typeface="Lato Light"/>
                <a:cs typeface="Lato Light"/>
              </a:defRPr>
            </a:lvl1pPr>
          </a:lstStyle>
          <a:p>
            <a:pPr lvl="0"/>
            <a:r>
              <a:rPr lang="es-ES_tradnl" dirty="0" smtClean="0"/>
              <a:t>80%</a:t>
            </a:r>
          </a:p>
        </p:txBody>
      </p:sp>
      <p:sp>
        <p:nvSpPr>
          <p:cNvPr id="23" name="Oval 22"/>
          <p:cNvSpPr>
            <a:spLocks noChangeAspect="1"/>
          </p:cNvSpPr>
          <p:nvPr userDrawn="1"/>
        </p:nvSpPr>
        <p:spPr>
          <a:xfrm>
            <a:off x="747627" y="1187971"/>
            <a:ext cx="2160003" cy="1944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25" name="Oval 24"/>
          <p:cNvSpPr>
            <a:spLocks noChangeAspect="1"/>
          </p:cNvSpPr>
          <p:nvPr userDrawn="1"/>
        </p:nvSpPr>
        <p:spPr>
          <a:xfrm>
            <a:off x="3490826" y="1187971"/>
            <a:ext cx="2160003" cy="1944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29"/>
          <p:cNvSpPr>
            <a:spLocks noChangeAspect="1"/>
          </p:cNvSpPr>
          <p:nvPr userDrawn="1"/>
        </p:nvSpPr>
        <p:spPr>
          <a:xfrm>
            <a:off x="6250959" y="1187971"/>
            <a:ext cx="2160003" cy="1944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5" name="Oval 34"/>
          <p:cNvSpPr>
            <a:spLocks noChangeAspect="1"/>
          </p:cNvSpPr>
          <p:nvPr userDrawn="1"/>
        </p:nvSpPr>
        <p:spPr>
          <a:xfrm>
            <a:off x="2905216" y="1924182"/>
            <a:ext cx="612001" cy="5507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7" name="Oval 36"/>
          <p:cNvSpPr>
            <a:spLocks noChangeAspect="1"/>
          </p:cNvSpPr>
          <p:nvPr userDrawn="1"/>
        </p:nvSpPr>
        <p:spPr>
          <a:xfrm>
            <a:off x="5636242" y="1924182"/>
            <a:ext cx="612001" cy="5507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51" name="Picture Placeholder 2"/>
          <p:cNvSpPr>
            <a:spLocks noGrp="1" noChangeAspect="1"/>
          </p:cNvSpPr>
          <p:nvPr>
            <p:ph type="pic" sz="quarter" idx="17"/>
          </p:nvPr>
        </p:nvSpPr>
        <p:spPr>
          <a:xfrm>
            <a:off x="655640" y="1112523"/>
            <a:ext cx="2304738" cy="2106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2" name="Picture Placeholder 2"/>
          <p:cNvSpPr>
            <a:spLocks noGrp="1" noChangeAspect="1"/>
          </p:cNvSpPr>
          <p:nvPr>
            <p:ph type="pic" sz="quarter" idx="18"/>
          </p:nvPr>
        </p:nvSpPr>
        <p:spPr>
          <a:xfrm>
            <a:off x="3439353" y="1112523"/>
            <a:ext cx="2262090" cy="2106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3" name="Picture Placeholder 2"/>
          <p:cNvSpPr>
            <a:spLocks noGrp="1" noChangeAspect="1"/>
          </p:cNvSpPr>
          <p:nvPr>
            <p:ph type="pic" sz="quarter" idx="64"/>
          </p:nvPr>
        </p:nvSpPr>
        <p:spPr>
          <a:xfrm>
            <a:off x="6190580" y="1112523"/>
            <a:ext cx="2303631" cy="2106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4" name="Text Placeholder 7"/>
          <p:cNvSpPr>
            <a:spLocks noGrp="1"/>
          </p:cNvSpPr>
          <p:nvPr>
            <p:ph type="body" sz="quarter" idx="65" hasCustomPrompt="1"/>
          </p:nvPr>
        </p:nvSpPr>
        <p:spPr>
          <a:xfrm>
            <a:off x="2960378" y="1924182"/>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55" name="Text Placeholder 7"/>
          <p:cNvSpPr>
            <a:spLocks noGrp="1"/>
          </p:cNvSpPr>
          <p:nvPr>
            <p:ph type="body" sz="quarter" idx="66" hasCustomPrompt="1"/>
          </p:nvPr>
        </p:nvSpPr>
        <p:spPr>
          <a:xfrm>
            <a:off x="5679622" y="1924182"/>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Tree>
    <p:extLst>
      <p:ext uri="{BB962C8B-B14F-4D97-AF65-F5344CB8AC3E}">
        <p14:creationId xmlns:p14="http://schemas.microsoft.com/office/powerpoint/2010/main" val="225389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3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10"/>
                                        <p:tgtEl>
                                          <p:spTgt spid="3"/>
                                        </p:tgtEl>
                                      </p:cBhvr>
                                    </p:animEffect>
                                    <p:anim calcmode="lin" valueType="num">
                                      <p:cBhvr>
                                        <p:cTn id="22" dur="510" fill="hold"/>
                                        <p:tgtEl>
                                          <p:spTgt spid="3"/>
                                        </p:tgtEl>
                                        <p:attrNameLst>
                                          <p:attrName>ppt_x</p:attrName>
                                        </p:attrNameLst>
                                      </p:cBhvr>
                                      <p:tavLst>
                                        <p:tav tm="0">
                                          <p:val>
                                            <p:strVal val="#ppt_x"/>
                                          </p:val>
                                        </p:tav>
                                        <p:tav tm="100000">
                                          <p:val>
                                            <p:strVal val="#ppt_x"/>
                                          </p:val>
                                        </p:tav>
                                      </p:tavLst>
                                    </p:anim>
                                    <p:anim calcmode="lin" valueType="num">
                                      <p:cBhvr>
                                        <p:cTn id="23" dur="459" decel="100000" fill="hold"/>
                                        <p:tgtEl>
                                          <p:spTgt spid="3"/>
                                        </p:tgtEl>
                                        <p:attrNameLst>
                                          <p:attrName>ppt_y</p:attrName>
                                        </p:attrNameLst>
                                      </p:cBhvr>
                                      <p:tavLst>
                                        <p:tav tm="0">
                                          <p:val>
                                            <p:strVal val="#ppt_y+1"/>
                                          </p:val>
                                        </p:tav>
                                        <p:tav tm="100000">
                                          <p:val>
                                            <p:strVal val="#ppt_y-.03"/>
                                          </p:val>
                                        </p:tav>
                                      </p:tavLst>
                                    </p:anim>
                                    <p:anim calcmode="lin" valueType="num">
                                      <p:cBhvr>
                                        <p:cTn id="24" dur="1" accel="100000" fill="hold">
                                          <p:stCondLst>
                                            <p:cond delay="509"/>
                                          </p:stCondLst>
                                        </p:cTn>
                                        <p:tgtEl>
                                          <p:spTgt spid="3"/>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p:cTn id="28" dur="51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9" dur="51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0" dur="510"/>
                                        <p:tgtEl>
                                          <p:spTgt spid="13">
                                            <p:txEl>
                                              <p:pRg st="0" end="0"/>
                                            </p:txEl>
                                          </p:spTgt>
                                        </p:tgtEl>
                                      </p:cBhvr>
                                    </p:animEffect>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0" end="0"/>
                                            </p:txEl>
                                          </p:spTgt>
                                        </p:tgtEl>
                                        <p:attrNameLst>
                                          <p:attrName>style.visibility</p:attrName>
                                        </p:attrNameLst>
                                      </p:cBhvr>
                                      <p:to>
                                        <p:strVal val="visible"/>
                                      </p:to>
                                    </p:set>
                                    <p:animEffect transition="in" filter="fade">
                                      <p:cBhvr>
                                        <p:cTn id="34" dur="510"/>
                                        <p:tgtEl>
                                          <p:spTgt spid="28">
                                            <p:txEl>
                                              <p:pRg st="0" end="0"/>
                                            </p:txEl>
                                          </p:spTgt>
                                        </p:tgtEl>
                                      </p:cBhvr>
                                    </p:animEffect>
                                    <p:anim calcmode="lin" valueType="num">
                                      <p:cBhvr>
                                        <p:cTn id="35" dur="51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6" dur="51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26">
                                            <p:txEl>
                                              <p:pRg st="0" end="0"/>
                                            </p:txEl>
                                          </p:spTgt>
                                        </p:tgtEl>
                                        <p:attrNameLst>
                                          <p:attrName>style.visibility</p:attrName>
                                        </p:attrNameLst>
                                      </p:cBhvr>
                                      <p:to>
                                        <p:strVal val="visible"/>
                                      </p:to>
                                    </p:set>
                                    <p:animEffect transition="in" filter="fade">
                                      <p:cBhvr>
                                        <p:cTn id="40" dur="510"/>
                                        <p:tgtEl>
                                          <p:spTgt spid="26">
                                            <p:txEl>
                                              <p:pRg st="0" end="0"/>
                                            </p:txEl>
                                          </p:spTgt>
                                        </p:tgtEl>
                                      </p:cBhvr>
                                    </p:animEffect>
                                    <p:anim calcmode="lin" valueType="num">
                                      <p:cBhvr>
                                        <p:cTn id="41" dur="51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2" dur="51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510"/>
                                        <p:tgtEl>
                                          <p:spTgt spid="27">
                                            <p:txEl>
                                              <p:pRg st="0" end="0"/>
                                            </p:txEl>
                                          </p:spTgt>
                                        </p:tgtEl>
                                      </p:cBhvr>
                                    </p:animEffect>
                                  </p:childTnLst>
                                </p:cTn>
                              </p:par>
                            </p:childTnLst>
                          </p:cTn>
                        </p:par>
                        <p:par>
                          <p:cTn id="47" fill="hold">
                            <p:stCondLst>
                              <p:cond delay="5500"/>
                            </p:stCondLst>
                            <p:childTnLst>
                              <p:par>
                                <p:cTn id="48" presetID="37"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10"/>
                                        <p:tgtEl>
                                          <p:spTgt spid="38"/>
                                        </p:tgtEl>
                                      </p:cBhvr>
                                    </p:animEffect>
                                    <p:anim calcmode="lin" valueType="num">
                                      <p:cBhvr>
                                        <p:cTn id="51" dur="510" fill="hold"/>
                                        <p:tgtEl>
                                          <p:spTgt spid="38"/>
                                        </p:tgtEl>
                                        <p:attrNameLst>
                                          <p:attrName>ppt_x</p:attrName>
                                        </p:attrNameLst>
                                      </p:cBhvr>
                                      <p:tavLst>
                                        <p:tav tm="0">
                                          <p:val>
                                            <p:strVal val="#ppt_x"/>
                                          </p:val>
                                        </p:tav>
                                        <p:tav tm="100000">
                                          <p:val>
                                            <p:strVal val="#ppt_x"/>
                                          </p:val>
                                        </p:tav>
                                      </p:tavLst>
                                    </p:anim>
                                    <p:anim calcmode="lin" valueType="num">
                                      <p:cBhvr>
                                        <p:cTn id="52" dur="459" decel="100000" fill="hold"/>
                                        <p:tgtEl>
                                          <p:spTgt spid="38"/>
                                        </p:tgtEl>
                                        <p:attrNameLst>
                                          <p:attrName>ppt_y</p:attrName>
                                        </p:attrNameLst>
                                      </p:cBhvr>
                                      <p:tavLst>
                                        <p:tav tm="0">
                                          <p:val>
                                            <p:strVal val="#ppt_y+1"/>
                                          </p:val>
                                        </p:tav>
                                        <p:tav tm="100000">
                                          <p:val>
                                            <p:strVal val="#ppt_y-.03"/>
                                          </p:val>
                                        </p:tav>
                                      </p:tavLst>
                                    </p:anim>
                                    <p:anim calcmode="lin" valueType="num">
                                      <p:cBhvr>
                                        <p:cTn id="53" dur="1" accel="100000" fill="hold">
                                          <p:stCondLst>
                                            <p:cond delay="509"/>
                                          </p:stCondLst>
                                        </p:cTn>
                                        <p:tgtEl>
                                          <p:spTgt spid="38"/>
                                        </p:tgtEl>
                                        <p:attrNameLst>
                                          <p:attrName>ppt_y</p:attrName>
                                        </p:attrNameLst>
                                      </p:cBhvr>
                                      <p:tavLst>
                                        <p:tav tm="0">
                                          <p:val>
                                            <p:strVal val="#ppt_y-.03"/>
                                          </p:val>
                                        </p:tav>
                                        <p:tav tm="100000">
                                          <p:val>
                                            <p:strVal val="#ppt_y"/>
                                          </p:val>
                                        </p:tav>
                                      </p:tavLst>
                                    </p:anim>
                                  </p:childTnLst>
                                </p:cTn>
                              </p:par>
                            </p:childTnLst>
                          </p:cTn>
                        </p:par>
                        <p:par>
                          <p:cTn id="54" fill="hold">
                            <p:stCondLst>
                              <p:cond delay="6500"/>
                            </p:stCondLst>
                            <p:childTnLst>
                              <p:par>
                                <p:cTn id="55" presetID="53" presetClass="entr" presetSubtype="16"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p:cTn id="57" dur="51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8" dur="51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59" dur="510"/>
                                        <p:tgtEl>
                                          <p:spTgt spid="39">
                                            <p:txEl>
                                              <p:pRg st="0" end="0"/>
                                            </p:txEl>
                                          </p:spTgt>
                                        </p:tgtEl>
                                      </p:cBhvr>
                                    </p:animEffect>
                                  </p:childTnLst>
                                </p:cTn>
                              </p:par>
                            </p:childTnLst>
                          </p:cTn>
                        </p:par>
                        <p:par>
                          <p:cTn id="60" fill="hold">
                            <p:stCondLst>
                              <p:cond delay="7500"/>
                            </p:stCondLst>
                            <p:childTnLst>
                              <p:par>
                                <p:cTn id="61" presetID="42" presetClass="entr" presetSubtype="0" fill="hold" grpId="0" nodeType="after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fade">
                                      <p:cBhvr>
                                        <p:cTn id="63" dur="510"/>
                                        <p:tgtEl>
                                          <p:spTgt spid="42">
                                            <p:txEl>
                                              <p:pRg st="0" end="0"/>
                                            </p:txEl>
                                          </p:spTgt>
                                        </p:tgtEl>
                                      </p:cBhvr>
                                    </p:animEffect>
                                    <p:anim calcmode="lin" valueType="num">
                                      <p:cBhvr>
                                        <p:cTn id="64" dur="51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5" dur="51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6" fill="hold">
                            <p:stCondLst>
                              <p:cond delay="8500"/>
                            </p:stCondLst>
                            <p:childTnLst>
                              <p:par>
                                <p:cTn id="67" presetID="42" presetClass="entr" presetSubtype="0" fill="hold" grpId="0" nodeType="afterEffect">
                                  <p:stCondLst>
                                    <p:cond delay="0"/>
                                  </p:stCondLst>
                                  <p:childTnLst>
                                    <p:set>
                                      <p:cBhvr>
                                        <p:cTn id="68" dur="1" fill="hold">
                                          <p:stCondLst>
                                            <p:cond delay="0"/>
                                          </p:stCondLst>
                                        </p:cTn>
                                        <p:tgtEl>
                                          <p:spTgt spid="40">
                                            <p:txEl>
                                              <p:pRg st="0" end="0"/>
                                            </p:txEl>
                                          </p:spTgt>
                                        </p:tgtEl>
                                        <p:attrNameLst>
                                          <p:attrName>style.visibility</p:attrName>
                                        </p:attrNameLst>
                                      </p:cBhvr>
                                      <p:to>
                                        <p:strVal val="visible"/>
                                      </p:to>
                                    </p:set>
                                    <p:animEffect transition="in" filter="fade">
                                      <p:cBhvr>
                                        <p:cTn id="69" dur="510"/>
                                        <p:tgtEl>
                                          <p:spTgt spid="40">
                                            <p:txEl>
                                              <p:pRg st="0" end="0"/>
                                            </p:txEl>
                                          </p:spTgt>
                                        </p:tgtEl>
                                      </p:cBhvr>
                                    </p:animEffect>
                                    <p:anim calcmode="lin" valueType="num">
                                      <p:cBhvr>
                                        <p:cTn id="70" dur="51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71" dur="51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par>
                          <p:cTn id="72" fill="hold">
                            <p:stCondLst>
                              <p:cond delay="9500"/>
                            </p:stCondLst>
                            <p:childTnLst>
                              <p:par>
                                <p:cTn id="73" presetID="10" presetClass="entr" presetSubtype="0" fill="hold" grpId="0" nodeType="after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10"/>
                                        <p:tgtEl>
                                          <p:spTgt spid="41">
                                            <p:txEl>
                                              <p:pRg st="0" end="0"/>
                                            </p:txEl>
                                          </p:spTgt>
                                        </p:tgtEl>
                                      </p:cBhvr>
                                    </p:animEffect>
                                  </p:childTnLst>
                                </p:cTn>
                              </p:par>
                            </p:childTnLst>
                          </p:cTn>
                        </p:par>
                        <p:par>
                          <p:cTn id="76" fill="hold">
                            <p:stCondLst>
                              <p:cond delay="10500"/>
                            </p:stCondLst>
                            <p:childTnLst>
                              <p:par>
                                <p:cTn id="77" presetID="37" presetClass="entr" presetSubtype="0"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10"/>
                                        <p:tgtEl>
                                          <p:spTgt spid="43"/>
                                        </p:tgtEl>
                                      </p:cBhvr>
                                    </p:animEffect>
                                    <p:anim calcmode="lin" valueType="num">
                                      <p:cBhvr>
                                        <p:cTn id="80" dur="510" fill="hold"/>
                                        <p:tgtEl>
                                          <p:spTgt spid="43"/>
                                        </p:tgtEl>
                                        <p:attrNameLst>
                                          <p:attrName>ppt_x</p:attrName>
                                        </p:attrNameLst>
                                      </p:cBhvr>
                                      <p:tavLst>
                                        <p:tav tm="0">
                                          <p:val>
                                            <p:strVal val="#ppt_x"/>
                                          </p:val>
                                        </p:tav>
                                        <p:tav tm="100000">
                                          <p:val>
                                            <p:strVal val="#ppt_x"/>
                                          </p:val>
                                        </p:tav>
                                      </p:tavLst>
                                    </p:anim>
                                    <p:anim calcmode="lin" valueType="num">
                                      <p:cBhvr>
                                        <p:cTn id="81" dur="459" decel="100000" fill="hold"/>
                                        <p:tgtEl>
                                          <p:spTgt spid="43"/>
                                        </p:tgtEl>
                                        <p:attrNameLst>
                                          <p:attrName>ppt_y</p:attrName>
                                        </p:attrNameLst>
                                      </p:cBhvr>
                                      <p:tavLst>
                                        <p:tav tm="0">
                                          <p:val>
                                            <p:strVal val="#ppt_y+1"/>
                                          </p:val>
                                        </p:tav>
                                        <p:tav tm="100000">
                                          <p:val>
                                            <p:strVal val="#ppt_y-.03"/>
                                          </p:val>
                                        </p:tav>
                                      </p:tavLst>
                                    </p:anim>
                                    <p:anim calcmode="lin" valueType="num">
                                      <p:cBhvr>
                                        <p:cTn id="82" dur="1" accel="100000" fill="hold">
                                          <p:stCondLst>
                                            <p:cond delay="509"/>
                                          </p:stCondLst>
                                        </p:cTn>
                                        <p:tgtEl>
                                          <p:spTgt spid="43"/>
                                        </p:tgtEl>
                                        <p:attrNameLst>
                                          <p:attrName>ppt_y</p:attrName>
                                        </p:attrNameLst>
                                      </p:cBhvr>
                                      <p:tavLst>
                                        <p:tav tm="0">
                                          <p:val>
                                            <p:strVal val="#ppt_y-.03"/>
                                          </p:val>
                                        </p:tav>
                                        <p:tav tm="100000">
                                          <p:val>
                                            <p:strVal val="#ppt_y"/>
                                          </p:val>
                                        </p:tav>
                                      </p:tavLst>
                                    </p:anim>
                                  </p:childTnLst>
                                </p:cTn>
                              </p:par>
                            </p:childTnLst>
                          </p:cTn>
                        </p:par>
                        <p:par>
                          <p:cTn id="83" fill="hold">
                            <p:stCondLst>
                              <p:cond delay="11500"/>
                            </p:stCondLst>
                            <p:childTnLst>
                              <p:par>
                                <p:cTn id="84" presetID="53" presetClass="entr" presetSubtype="16" fill="hold" grpId="0" nodeType="afterEffect">
                                  <p:stCondLst>
                                    <p:cond delay="0"/>
                                  </p:stCondLst>
                                  <p:childTnLst>
                                    <p:set>
                                      <p:cBhvr>
                                        <p:cTn id="85" dur="1" fill="hold">
                                          <p:stCondLst>
                                            <p:cond delay="0"/>
                                          </p:stCondLst>
                                        </p:cTn>
                                        <p:tgtEl>
                                          <p:spTgt spid="44">
                                            <p:txEl>
                                              <p:pRg st="0" end="0"/>
                                            </p:txEl>
                                          </p:spTgt>
                                        </p:tgtEl>
                                        <p:attrNameLst>
                                          <p:attrName>style.visibility</p:attrName>
                                        </p:attrNameLst>
                                      </p:cBhvr>
                                      <p:to>
                                        <p:strVal val="visible"/>
                                      </p:to>
                                    </p:set>
                                    <p:anim calcmode="lin" valueType="num">
                                      <p:cBhvr>
                                        <p:cTn id="86" dur="51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7" dur="51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8" dur="510"/>
                                        <p:tgtEl>
                                          <p:spTgt spid="44">
                                            <p:txEl>
                                              <p:pRg st="0" end="0"/>
                                            </p:txEl>
                                          </p:spTgt>
                                        </p:tgtEl>
                                      </p:cBhvr>
                                    </p:animEffect>
                                  </p:childTnLst>
                                </p:cTn>
                              </p:par>
                            </p:childTnLst>
                          </p:cTn>
                        </p:par>
                        <p:par>
                          <p:cTn id="89" fill="hold">
                            <p:stCondLst>
                              <p:cond delay="12500"/>
                            </p:stCondLst>
                            <p:childTnLst>
                              <p:par>
                                <p:cTn id="90" presetID="42" presetClass="entr" presetSubtype="0" fill="hold" grpId="0" nodeType="afterEffect">
                                  <p:stCondLst>
                                    <p:cond delay="0"/>
                                  </p:stCondLst>
                                  <p:childTnLst>
                                    <p:set>
                                      <p:cBhvr>
                                        <p:cTn id="91" dur="1" fill="hold">
                                          <p:stCondLst>
                                            <p:cond delay="0"/>
                                          </p:stCondLst>
                                        </p:cTn>
                                        <p:tgtEl>
                                          <p:spTgt spid="47">
                                            <p:txEl>
                                              <p:pRg st="0" end="0"/>
                                            </p:txEl>
                                          </p:spTgt>
                                        </p:tgtEl>
                                        <p:attrNameLst>
                                          <p:attrName>style.visibility</p:attrName>
                                        </p:attrNameLst>
                                      </p:cBhvr>
                                      <p:to>
                                        <p:strVal val="visible"/>
                                      </p:to>
                                    </p:set>
                                    <p:animEffect transition="in" filter="fade">
                                      <p:cBhvr>
                                        <p:cTn id="92" dur="510"/>
                                        <p:tgtEl>
                                          <p:spTgt spid="47">
                                            <p:txEl>
                                              <p:pRg st="0" end="0"/>
                                            </p:txEl>
                                          </p:spTgt>
                                        </p:tgtEl>
                                      </p:cBhvr>
                                    </p:animEffect>
                                    <p:anim calcmode="lin" valueType="num">
                                      <p:cBhvr>
                                        <p:cTn id="93" dur="51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94" dur="51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par>
                          <p:cTn id="95" fill="hold">
                            <p:stCondLst>
                              <p:cond delay="13500"/>
                            </p:stCondLst>
                            <p:childTnLst>
                              <p:par>
                                <p:cTn id="96" presetID="42" presetClass="entr" presetSubtype="0" fill="hold" grpId="0" nodeType="afterEffect">
                                  <p:stCondLst>
                                    <p:cond delay="0"/>
                                  </p:stCondLst>
                                  <p:childTnLst>
                                    <p:set>
                                      <p:cBhvr>
                                        <p:cTn id="97" dur="1" fill="hold">
                                          <p:stCondLst>
                                            <p:cond delay="0"/>
                                          </p:stCondLst>
                                        </p:cTn>
                                        <p:tgtEl>
                                          <p:spTgt spid="45">
                                            <p:txEl>
                                              <p:pRg st="0" end="0"/>
                                            </p:txEl>
                                          </p:spTgt>
                                        </p:tgtEl>
                                        <p:attrNameLst>
                                          <p:attrName>style.visibility</p:attrName>
                                        </p:attrNameLst>
                                      </p:cBhvr>
                                      <p:to>
                                        <p:strVal val="visible"/>
                                      </p:to>
                                    </p:set>
                                    <p:animEffect transition="in" filter="fade">
                                      <p:cBhvr>
                                        <p:cTn id="98" dur="510"/>
                                        <p:tgtEl>
                                          <p:spTgt spid="45">
                                            <p:txEl>
                                              <p:pRg st="0" end="0"/>
                                            </p:txEl>
                                          </p:spTgt>
                                        </p:tgtEl>
                                      </p:cBhvr>
                                    </p:animEffect>
                                    <p:anim calcmode="lin" valueType="num">
                                      <p:cBhvr>
                                        <p:cTn id="99" dur="51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00" dur="51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101" fill="hold">
                            <p:stCondLst>
                              <p:cond delay="14500"/>
                            </p:stCondLst>
                            <p:childTnLst>
                              <p:par>
                                <p:cTn id="102" presetID="10" presetClass="entr" presetSubtype="0" fill="hold" grpId="0" nodeType="afterEffect">
                                  <p:stCondLst>
                                    <p:cond delay="0"/>
                                  </p:stCondLst>
                                  <p:childTnLst>
                                    <p:set>
                                      <p:cBhvr>
                                        <p:cTn id="103" dur="1" fill="hold">
                                          <p:stCondLst>
                                            <p:cond delay="0"/>
                                          </p:stCondLst>
                                        </p:cTn>
                                        <p:tgtEl>
                                          <p:spTgt spid="46">
                                            <p:txEl>
                                              <p:pRg st="0" end="0"/>
                                            </p:txEl>
                                          </p:spTgt>
                                        </p:tgtEl>
                                        <p:attrNameLst>
                                          <p:attrName>style.visibility</p:attrName>
                                        </p:attrNameLst>
                                      </p:cBhvr>
                                      <p:to>
                                        <p:strVal val="visible"/>
                                      </p:to>
                                    </p:set>
                                    <p:animEffect transition="in" filter="fade">
                                      <p:cBhvr>
                                        <p:cTn id="104" dur="510"/>
                                        <p:tgtEl>
                                          <p:spTgt spid="46">
                                            <p:txEl>
                                              <p:pRg st="0" end="0"/>
                                            </p:txEl>
                                          </p:spTgt>
                                        </p:tgtEl>
                                      </p:cBhvr>
                                    </p:animEffect>
                                  </p:childTnLst>
                                </p:cTn>
                              </p:par>
                            </p:childTnLst>
                          </p:cTn>
                        </p:par>
                        <p:par>
                          <p:cTn id="105" fill="hold">
                            <p:stCondLst>
                              <p:cond delay="15500"/>
                            </p:stCondLst>
                            <p:childTnLst>
                              <p:par>
                                <p:cTn id="106" presetID="53" presetClass="entr" presetSubtype="16"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500" fill="hold"/>
                                        <p:tgtEl>
                                          <p:spTgt spid="23"/>
                                        </p:tgtEl>
                                        <p:attrNameLst>
                                          <p:attrName>ppt_w</p:attrName>
                                        </p:attrNameLst>
                                      </p:cBhvr>
                                      <p:tavLst>
                                        <p:tav tm="0">
                                          <p:val>
                                            <p:fltVal val="0"/>
                                          </p:val>
                                        </p:tav>
                                        <p:tav tm="100000">
                                          <p:val>
                                            <p:strVal val="#ppt_w"/>
                                          </p:val>
                                        </p:tav>
                                      </p:tavLst>
                                    </p:anim>
                                    <p:anim calcmode="lin" valueType="num">
                                      <p:cBhvr>
                                        <p:cTn id="109" dur="500" fill="hold"/>
                                        <p:tgtEl>
                                          <p:spTgt spid="23"/>
                                        </p:tgtEl>
                                        <p:attrNameLst>
                                          <p:attrName>ppt_h</p:attrName>
                                        </p:attrNameLst>
                                      </p:cBhvr>
                                      <p:tavLst>
                                        <p:tav tm="0">
                                          <p:val>
                                            <p:fltVal val="0"/>
                                          </p:val>
                                        </p:tav>
                                        <p:tav tm="100000">
                                          <p:val>
                                            <p:strVal val="#ppt_h"/>
                                          </p:val>
                                        </p:tav>
                                      </p:tavLst>
                                    </p:anim>
                                    <p:animEffect transition="in" filter="fade">
                                      <p:cBhvr>
                                        <p:cTn id="110" dur="500"/>
                                        <p:tgtEl>
                                          <p:spTgt spid="23"/>
                                        </p:tgtEl>
                                      </p:cBhvr>
                                    </p:animEffect>
                                  </p:childTnLst>
                                </p:cTn>
                              </p:par>
                            </p:childTnLst>
                          </p:cTn>
                        </p:par>
                        <p:par>
                          <p:cTn id="111" fill="hold">
                            <p:stCondLst>
                              <p:cond delay="16000"/>
                            </p:stCondLst>
                            <p:childTnLst>
                              <p:par>
                                <p:cTn id="112" presetID="53" presetClass="entr" presetSubtype="16" fill="hold" grpId="0" nodeType="afterEffect">
                                  <p:stCondLst>
                                    <p:cond delay="0"/>
                                  </p:stCondLst>
                                  <p:childTnLst>
                                    <p:set>
                                      <p:cBhvr>
                                        <p:cTn id="113" dur="1" fill="hold">
                                          <p:stCondLst>
                                            <p:cond delay="0"/>
                                          </p:stCondLst>
                                        </p:cTn>
                                        <p:tgtEl>
                                          <p:spTgt spid="25"/>
                                        </p:tgtEl>
                                        <p:attrNameLst>
                                          <p:attrName>style.visibility</p:attrName>
                                        </p:attrNameLst>
                                      </p:cBhvr>
                                      <p:to>
                                        <p:strVal val="visible"/>
                                      </p:to>
                                    </p:set>
                                    <p:anim calcmode="lin" valueType="num">
                                      <p:cBhvr>
                                        <p:cTn id="114" dur="500" fill="hold"/>
                                        <p:tgtEl>
                                          <p:spTgt spid="25"/>
                                        </p:tgtEl>
                                        <p:attrNameLst>
                                          <p:attrName>ppt_w</p:attrName>
                                        </p:attrNameLst>
                                      </p:cBhvr>
                                      <p:tavLst>
                                        <p:tav tm="0">
                                          <p:val>
                                            <p:fltVal val="0"/>
                                          </p:val>
                                        </p:tav>
                                        <p:tav tm="100000">
                                          <p:val>
                                            <p:strVal val="#ppt_w"/>
                                          </p:val>
                                        </p:tav>
                                      </p:tavLst>
                                    </p:anim>
                                    <p:anim calcmode="lin" valueType="num">
                                      <p:cBhvr>
                                        <p:cTn id="115" dur="500" fill="hold"/>
                                        <p:tgtEl>
                                          <p:spTgt spid="25"/>
                                        </p:tgtEl>
                                        <p:attrNameLst>
                                          <p:attrName>ppt_h</p:attrName>
                                        </p:attrNameLst>
                                      </p:cBhvr>
                                      <p:tavLst>
                                        <p:tav tm="0">
                                          <p:val>
                                            <p:fltVal val="0"/>
                                          </p:val>
                                        </p:tav>
                                        <p:tav tm="100000">
                                          <p:val>
                                            <p:strVal val="#ppt_h"/>
                                          </p:val>
                                        </p:tav>
                                      </p:tavLst>
                                    </p:anim>
                                    <p:animEffect transition="in" filter="fade">
                                      <p:cBhvr>
                                        <p:cTn id="116" dur="500"/>
                                        <p:tgtEl>
                                          <p:spTgt spid="25"/>
                                        </p:tgtEl>
                                      </p:cBhvr>
                                    </p:animEffect>
                                  </p:childTnLst>
                                </p:cTn>
                              </p:par>
                            </p:childTnLst>
                          </p:cTn>
                        </p:par>
                        <p:par>
                          <p:cTn id="117" fill="hold">
                            <p:stCondLst>
                              <p:cond delay="16500"/>
                            </p:stCondLst>
                            <p:childTnLst>
                              <p:par>
                                <p:cTn id="118" presetID="53" presetClass="entr" presetSubtype="16" fill="hold" grpId="0" nodeType="afterEffect">
                                  <p:stCondLst>
                                    <p:cond delay="0"/>
                                  </p:stCondLst>
                                  <p:childTnLst>
                                    <p:set>
                                      <p:cBhvr>
                                        <p:cTn id="119" dur="1" fill="hold">
                                          <p:stCondLst>
                                            <p:cond delay="0"/>
                                          </p:stCondLst>
                                        </p:cTn>
                                        <p:tgtEl>
                                          <p:spTgt spid="30"/>
                                        </p:tgtEl>
                                        <p:attrNameLst>
                                          <p:attrName>style.visibility</p:attrName>
                                        </p:attrNameLst>
                                      </p:cBhvr>
                                      <p:to>
                                        <p:strVal val="visible"/>
                                      </p:to>
                                    </p:set>
                                    <p:anim calcmode="lin" valueType="num">
                                      <p:cBhvr>
                                        <p:cTn id="120" dur="500" fill="hold"/>
                                        <p:tgtEl>
                                          <p:spTgt spid="30"/>
                                        </p:tgtEl>
                                        <p:attrNameLst>
                                          <p:attrName>ppt_w</p:attrName>
                                        </p:attrNameLst>
                                      </p:cBhvr>
                                      <p:tavLst>
                                        <p:tav tm="0">
                                          <p:val>
                                            <p:fltVal val="0"/>
                                          </p:val>
                                        </p:tav>
                                        <p:tav tm="100000">
                                          <p:val>
                                            <p:strVal val="#ppt_w"/>
                                          </p:val>
                                        </p:tav>
                                      </p:tavLst>
                                    </p:anim>
                                    <p:anim calcmode="lin" valueType="num">
                                      <p:cBhvr>
                                        <p:cTn id="121" dur="500" fill="hold"/>
                                        <p:tgtEl>
                                          <p:spTgt spid="30"/>
                                        </p:tgtEl>
                                        <p:attrNameLst>
                                          <p:attrName>ppt_h</p:attrName>
                                        </p:attrNameLst>
                                      </p:cBhvr>
                                      <p:tavLst>
                                        <p:tav tm="0">
                                          <p:val>
                                            <p:fltVal val="0"/>
                                          </p:val>
                                        </p:tav>
                                        <p:tav tm="100000">
                                          <p:val>
                                            <p:strVal val="#ppt_h"/>
                                          </p:val>
                                        </p:tav>
                                      </p:tavLst>
                                    </p:anim>
                                    <p:animEffect transition="in" filter="fade">
                                      <p:cBhvr>
                                        <p:cTn id="122" dur="500"/>
                                        <p:tgtEl>
                                          <p:spTgt spid="30"/>
                                        </p:tgtEl>
                                      </p:cBhvr>
                                    </p:animEffect>
                                  </p:childTnLst>
                                </p:cTn>
                              </p:par>
                            </p:childTnLst>
                          </p:cTn>
                        </p:par>
                        <p:par>
                          <p:cTn id="123" fill="hold">
                            <p:stCondLst>
                              <p:cond delay="17000"/>
                            </p:stCondLst>
                            <p:childTnLst>
                              <p:par>
                                <p:cTn id="124" presetID="53" presetClass="entr" presetSubtype="16" fill="hold" grpId="0" nodeType="afterEffect">
                                  <p:stCondLst>
                                    <p:cond delay="0"/>
                                  </p:stCondLst>
                                  <p:childTnLst>
                                    <p:set>
                                      <p:cBhvr>
                                        <p:cTn id="125" dur="1" fill="hold">
                                          <p:stCondLst>
                                            <p:cond delay="0"/>
                                          </p:stCondLst>
                                        </p:cTn>
                                        <p:tgtEl>
                                          <p:spTgt spid="35"/>
                                        </p:tgtEl>
                                        <p:attrNameLst>
                                          <p:attrName>style.visibility</p:attrName>
                                        </p:attrNameLst>
                                      </p:cBhvr>
                                      <p:to>
                                        <p:strVal val="visible"/>
                                      </p:to>
                                    </p:set>
                                    <p:anim calcmode="lin" valueType="num">
                                      <p:cBhvr>
                                        <p:cTn id="126" dur="500" fill="hold"/>
                                        <p:tgtEl>
                                          <p:spTgt spid="35"/>
                                        </p:tgtEl>
                                        <p:attrNameLst>
                                          <p:attrName>ppt_w</p:attrName>
                                        </p:attrNameLst>
                                      </p:cBhvr>
                                      <p:tavLst>
                                        <p:tav tm="0">
                                          <p:val>
                                            <p:fltVal val="0"/>
                                          </p:val>
                                        </p:tav>
                                        <p:tav tm="100000">
                                          <p:val>
                                            <p:strVal val="#ppt_w"/>
                                          </p:val>
                                        </p:tav>
                                      </p:tavLst>
                                    </p:anim>
                                    <p:anim calcmode="lin" valueType="num">
                                      <p:cBhvr>
                                        <p:cTn id="127" dur="500" fill="hold"/>
                                        <p:tgtEl>
                                          <p:spTgt spid="35"/>
                                        </p:tgtEl>
                                        <p:attrNameLst>
                                          <p:attrName>ppt_h</p:attrName>
                                        </p:attrNameLst>
                                      </p:cBhvr>
                                      <p:tavLst>
                                        <p:tav tm="0">
                                          <p:val>
                                            <p:fltVal val="0"/>
                                          </p:val>
                                        </p:tav>
                                        <p:tav tm="100000">
                                          <p:val>
                                            <p:strVal val="#ppt_h"/>
                                          </p:val>
                                        </p:tav>
                                      </p:tavLst>
                                    </p:anim>
                                    <p:animEffect transition="in" filter="fade">
                                      <p:cBhvr>
                                        <p:cTn id="128" dur="500"/>
                                        <p:tgtEl>
                                          <p:spTgt spid="35"/>
                                        </p:tgtEl>
                                      </p:cBhvr>
                                    </p:animEffect>
                                  </p:childTnLst>
                                </p:cTn>
                              </p:par>
                            </p:childTnLst>
                          </p:cTn>
                        </p:par>
                        <p:par>
                          <p:cTn id="129" fill="hold">
                            <p:stCondLst>
                              <p:cond delay="17500"/>
                            </p:stCondLst>
                            <p:childTnLst>
                              <p:par>
                                <p:cTn id="130" presetID="53" presetClass="entr" presetSubtype="16" fill="hold" grpId="0" nodeType="afterEffect">
                                  <p:stCondLst>
                                    <p:cond delay="0"/>
                                  </p:stCondLst>
                                  <p:childTnLst>
                                    <p:set>
                                      <p:cBhvr>
                                        <p:cTn id="131" dur="1" fill="hold">
                                          <p:stCondLst>
                                            <p:cond delay="0"/>
                                          </p:stCondLst>
                                        </p:cTn>
                                        <p:tgtEl>
                                          <p:spTgt spid="37"/>
                                        </p:tgtEl>
                                        <p:attrNameLst>
                                          <p:attrName>style.visibility</p:attrName>
                                        </p:attrNameLst>
                                      </p:cBhvr>
                                      <p:to>
                                        <p:strVal val="visible"/>
                                      </p:to>
                                    </p:set>
                                    <p:anim calcmode="lin" valueType="num">
                                      <p:cBhvr>
                                        <p:cTn id="132" dur="500" fill="hold"/>
                                        <p:tgtEl>
                                          <p:spTgt spid="37"/>
                                        </p:tgtEl>
                                        <p:attrNameLst>
                                          <p:attrName>ppt_w</p:attrName>
                                        </p:attrNameLst>
                                      </p:cBhvr>
                                      <p:tavLst>
                                        <p:tav tm="0">
                                          <p:val>
                                            <p:fltVal val="0"/>
                                          </p:val>
                                        </p:tav>
                                        <p:tav tm="100000">
                                          <p:val>
                                            <p:strVal val="#ppt_w"/>
                                          </p:val>
                                        </p:tav>
                                      </p:tavLst>
                                    </p:anim>
                                    <p:anim calcmode="lin" valueType="num">
                                      <p:cBhvr>
                                        <p:cTn id="133" dur="500" fill="hold"/>
                                        <p:tgtEl>
                                          <p:spTgt spid="37"/>
                                        </p:tgtEl>
                                        <p:attrNameLst>
                                          <p:attrName>ppt_h</p:attrName>
                                        </p:attrNameLst>
                                      </p:cBhvr>
                                      <p:tavLst>
                                        <p:tav tm="0">
                                          <p:val>
                                            <p:fltVal val="0"/>
                                          </p:val>
                                        </p:tav>
                                        <p:tav tm="100000">
                                          <p:val>
                                            <p:strVal val="#ppt_h"/>
                                          </p:val>
                                        </p:tav>
                                      </p:tavLst>
                                    </p:anim>
                                    <p:animEffect transition="in" filter="fade">
                                      <p:cBhvr>
                                        <p:cTn id="134" dur="500"/>
                                        <p:tgtEl>
                                          <p:spTgt spid="37"/>
                                        </p:tgtEl>
                                      </p:cBhvr>
                                    </p:animEffect>
                                  </p:childTnLst>
                                </p:cTn>
                              </p:par>
                            </p:childTnLst>
                          </p:cTn>
                        </p:par>
                        <p:par>
                          <p:cTn id="135" fill="hold">
                            <p:stCondLst>
                              <p:cond delay="18000"/>
                            </p:stCondLst>
                            <p:childTnLst>
                              <p:par>
                                <p:cTn id="136" presetID="10" presetClass="entr" presetSubtype="0" fill="hold" grpId="0" nodeType="afterEffect" nodePh="1">
                                  <p:stCondLst>
                                    <p:cond delay="0"/>
                                  </p:stCondLst>
                                  <p:endCondLst>
                                    <p:cond evt="begin" delay="0">
                                      <p:tn val="136"/>
                                    </p:cond>
                                  </p:endCondLst>
                                  <p:childTnLst>
                                    <p:set>
                                      <p:cBhvr>
                                        <p:cTn id="137" dur="1" fill="hold">
                                          <p:stCondLst>
                                            <p:cond delay="0"/>
                                          </p:stCondLst>
                                        </p:cTn>
                                        <p:tgtEl>
                                          <p:spTgt spid="51"/>
                                        </p:tgtEl>
                                        <p:attrNameLst>
                                          <p:attrName>style.visibility</p:attrName>
                                        </p:attrNameLst>
                                      </p:cBhvr>
                                      <p:to>
                                        <p:strVal val="visible"/>
                                      </p:to>
                                    </p:set>
                                    <p:animEffect transition="in" filter="fade">
                                      <p:cBhvr>
                                        <p:cTn id="138" dur="500"/>
                                        <p:tgtEl>
                                          <p:spTgt spid="51"/>
                                        </p:tgtEl>
                                      </p:cBhvr>
                                    </p:animEffect>
                                  </p:childTnLst>
                                </p:cTn>
                              </p:par>
                            </p:childTnLst>
                          </p:cTn>
                        </p:par>
                        <p:par>
                          <p:cTn id="139" fill="hold">
                            <p:stCondLst>
                              <p:cond delay="18500"/>
                            </p:stCondLst>
                            <p:childTnLst>
                              <p:par>
                                <p:cTn id="140" presetID="10" presetClass="entr" presetSubtype="0" fill="hold" grpId="0" nodeType="afterEffect" nodePh="1">
                                  <p:stCondLst>
                                    <p:cond delay="0"/>
                                  </p:stCondLst>
                                  <p:endCondLst>
                                    <p:cond evt="begin" delay="0">
                                      <p:tn val="140"/>
                                    </p:cond>
                                  </p:end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500"/>
                                        <p:tgtEl>
                                          <p:spTgt spid="52"/>
                                        </p:tgtEl>
                                      </p:cBhvr>
                                    </p:animEffect>
                                  </p:childTnLst>
                                </p:cTn>
                              </p:par>
                            </p:childTnLst>
                          </p:cTn>
                        </p:par>
                        <p:par>
                          <p:cTn id="143" fill="hold">
                            <p:stCondLst>
                              <p:cond delay="19000"/>
                            </p:stCondLst>
                            <p:childTnLst>
                              <p:par>
                                <p:cTn id="144" presetID="10" presetClass="entr" presetSubtype="0" fill="hold" grpId="0" nodeType="afterEffect" nodePh="1">
                                  <p:stCondLst>
                                    <p:cond delay="0"/>
                                  </p:stCondLst>
                                  <p:endCondLst>
                                    <p:cond evt="begin" delay="0">
                                      <p:tn val="144"/>
                                    </p:cond>
                                  </p:endCondLst>
                                  <p:childTnLst>
                                    <p:set>
                                      <p:cBhvr>
                                        <p:cTn id="145" dur="1" fill="hold">
                                          <p:stCondLst>
                                            <p:cond delay="0"/>
                                          </p:stCondLst>
                                        </p:cTn>
                                        <p:tgtEl>
                                          <p:spTgt spid="53"/>
                                        </p:tgtEl>
                                        <p:attrNameLst>
                                          <p:attrName>style.visibility</p:attrName>
                                        </p:attrNameLst>
                                      </p:cBhvr>
                                      <p:to>
                                        <p:strVal val="visible"/>
                                      </p:to>
                                    </p:set>
                                    <p:animEffect transition="in" filter="fade">
                                      <p:cBhvr>
                                        <p:cTn id="146" dur="500"/>
                                        <p:tgtEl>
                                          <p:spTgt spid="53"/>
                                        </p:tgtEl>
                                      </p:cBhvr>
                                    </p:animEffect>
                                  </p:childTnLst>
                                </p:cTn>
                              </p:par>
                            </p:childTnLst>
                          </p:cTn>
                        </p:par>
                        <p:par>
                          <p:cTn id="147" fill="hold">
                            <p:stCondLst>
                              <p:cond delay="19500"/>
                            </p:stCondLst>
                            <p:childTnLst>
                              <p:par>
                                <p:cTn id="148" presetID="53" presetClass="entr" presetSubtype="16" fill="hold" grpId="0" nodeType="afterEffect">
                                  <p:stCondLst>
                                    <p:cond delay="0"/>
                                  </p:stCondLst>
                                  <p:childTnLst>
                                    <p:set>
                                      <p:cBhvr>
                                        <p:cTn id="149" dur="1" fill="hold">
                                          <p:stCondLst>
                                            <p:cond delay="0"/>
                                          </p:stCondLst>
                                        </p:cTn>
                                        <p:tgtEl>
                                          <p:spTgt spid="54">
                                            <p:txEl>
                                              <p:pRg st="0" end="0"/>
                                            </p:txEl>
                                          </p:spTgt>
                                        </p:tgtEl>
                                        <p:attrNameLst>
                                          <p:attrName>style.visibility</p:attrName>
                                        </p:attrNameLst>
                                      </p:cBhvr>
                                      <p:to>
                                        <p:strVal val="visible"/>
                                      </p:to>
                                    </p:set>
                                    <p:anim calcmode="lin" valueType="num">
                                      <p:cBhvr>
                                        <p:cTn id="150"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51"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52" dur="300"/>
                                        <p:tgtEl>
                                          <p:spTgt spid="54">
                                            <p:txEl>
                                              <p:pRg st="0" end="0"/>
                                            </p:txEl>
                                          </p:spTgt>
                                        </p:tgtEl>
                                      </p:cBhvr>
                                    </p:animEffect>
                                  </p:childTnLst>
                                </p:cTn>
                              </p:par>
                            </p:childTnLst>
                          </p:cTn>
                        </p:par>
                        <p:par>
                          <p:cTn id="153" fill="hold">
                            <p:stCondLst>
                              <p:cond delay="20000"/>
                            </p:stCondLst>
                            <p:childTnLst>
                              <p:par>
                                <p:cTn id="154" presetID="53" presetClass="entr" presetSubtype="16" fill="hold" grpId="0" nodeType="afterEffect">
                                  <p:stCondLst>
                                    <p:cond delay="0"/>
                                  </p:stCondLst>
                                  <p:childTnLst>
                                    <p:set>
                                      <p:cBhvr>
                                        <p:cTn id="155" dur="1" fill="hold">
                                          <p:stCondLst>
                                            <p:cond delay="0"/>
                                          </p:stCondLst>
                                        </p:cTn>
                                        <p:tgtEl>
                                          <p:spTgt spid="55">
                                            <p:txEl>
                                              <p:pRg st="0" end="0"/>
                                            </p:txEl>
                                          </p:spTgt>
                                        </p:tgtEl>
                                        <p:attrNameLst>
                                          <p:attrName>style.visibility</p:attrName>
                                        </p:attrNameLst>
                                      </p:cBhvr>
                                      <p:to>
                                        <p:strVal val="visible"/>
                                      </p:to>
                                    </p:set>
                                    <p:anim calcmode="lin" valueType="num">
                                      <p:cBhvr>
                                        <p:cTn id="156"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57"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58" dur="3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10" fill="hold"/>
                        <p:tgtEl>
                          <p:spTgt spid="13"/>
                        </p:tgtEl>
                        <p:attrNameLst>
                          <p:attrName>ppt_w</p:attrName>
                        </p:attrNameLst>
                      </p:cBhvr>
                      <p:tavLst>
                        <p:tav tm="0">
                          <p:val>
                            <p:fltVal val="0"/>
                          </p:val>
                        </p:tav>
                        <p:tav tm="100000">
                          <p:val>
                            <p:strVal val="#ppt_w"/>
                          </p:val>
                        </p:tav>
                      </p:tavLst>
                    </p:anim>
                    <p:anim calcmode="lin" valueType="num">
                      <p:cBhvr>
                        <p:cTn dur="510" fill="hold"/>
                        <p:tgtEl>
                          <p:spTgt spid="13"/>
                        </p:tgtEl>
                        <p:attrNameLst>
                          <p:attrName>ppt_h</p:attrName>
                        </p:attrNameLst>
                      </p:cBhvr>
                      <p:tavLst>
                        <p:tav tm="0">
                          <p:val>
                            <p:fltVal val="0"/>
                          </p:val>
                        </p:tav>
                        <p:tav tm="100000">
                          <p:val>
                            <p:strVal val="#ppt_h"/>
                          </p:val>
                        </p:tav>
                      </p:tavLst>
                    </p:anim>
                    <p:animEffect transition="in" filter="fade">
                      <p:cBhvr>
                        <p:cTn dur="510"/>
                        <p:tgtEl>
                          <p:spTgt spid="13"/>
                        </p:tgtEl>
                      </p:cBhvr>
                    </p:animEffect>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10"/>
                        <p:tgtEl>
                          <p:spTgt spid="26"/>
                        </p:tgtEl>
                      </p:cBhvr>
                    </p:animEffect>
                    <p:anim calcmode="lin" valueType="num">
                      <p:cBhvr>
                        <p:cTn dur="510" fill="hold"/>
                        <p:tgtEl>
                          <p:spTgt spid="26"/>
                        </p:tgtEl>
                        <p:attrNameLst>
                          <p:attrName>ppt_x</p:attrName>
                        </p:attrNameLst>
                      </p:cBhvr>
                      <p:tavLst>
                        <p:tav tm="0">
                          <p:val>
                            <p:strVal val="#ppt_x"/>
                          </p:val>
                        </p:tav>
                        <p:tav tm="100000">
                          <p:val>
                            <p:strVal val="#ppt_x"/>
                          </p:val>
                        </p:tav>
                      </p:tavLst>
                    </p:anim>
                    <p:anim calcmode="lin" valueType="num">
                      <p:cBhvr>
                        <p:cTn dur="51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10"/>
                        <p:tgtEl>
                          <p:spTgt spid="27"/>
                        </p:tgtEl>
                      </p:cBhvr>
                    </p:animEffect>
                  </p:childTnLst>
                </p:cTn>
              </p:par>
            </p:tnLst>
          </p:tmpl>
        </p:tmplLst>
      </p:bldP>
      <p:bldP spid="28" grpId="0" build="p">
        <p:tmplLst>
          <p:tmpl lvl="1">
            <p:tnLst>
              <p:par>
                <p:cTn presetID="42"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10"/>
                        <p:tgtEl>
                          <p:spTgt spid="28"/>
                        </p:tgtEl>
                      </p:cBhvr>
                    </p:animEffect>
                    <p:anim calcmode="lin" valueType="num">
                      <p:cBhvr>
                        <p:cTn dur="510" fill="hold"/>
                        <p:tgtEl>
                          <p:spTgt spid="28"/>
                        </p:tgtEl>
                        <p:attrNameLst>
                          <p:attrName>ppt_x</p:attrName>
                        </p:attrNameLst>
                      </p:cBhvr>
                      <p:tavLst>
                        <p:tav tm="0">
                          <p:val>
                            <p:strVal val="#ppt_x"/>
                          </p:val>
                        </p:tav>
                        <p:tav tm="100000">
                          <p:val>
                            <p:strVal val="#ppt_x"/>
                          </p:val>
                        </p:tav>
                      </p:tavLst>
                    </p:anim>
                    <p:anim calcmode="lin" valueType="num">
                      <p:cBhvr>
                        <p:cTn dur="510" fill="hold"/>
                        <p:tgtEl>
                          <p:spTgt spid="28"/>
                        </p:tgtEl>
                        <p:attrNameLst>
                          <p:attrName>ppt_y</p:attrName>
                        </p:attrNameLst>
                      </p:cBhvr>
                      <p:tavLst>
                        <p:tav tm="0">
                          <p:val>
                            <p:strVal val="#ppt_y+.1"/>
                          </p:val>
                        </p:tav>
                        <p:tav tm="100000">
                          <p:val>
                            <p:strVal val="#ppt_y"/>
                          </p:val>
                        </p:tav>
                      </p:tavLst>
                    </p:anim>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10" fill="hold"/>
                        <p:tgtEl>
                          <p:spTgt spid="39"/>
                        </p:tgtEl>
                        <p:attrNameLst>
                          <p:attrName>ppt_w</p:attrName>
                        </p:attrNameLst>
                      </p:cBhvr>
                      <p:tavLst>
                        <p:tav tm="0">
                          <p:val>
                            <p:fltVal val="0"/>
                          </p:val>
                        </p:tav>
                        <p:tav tm="100000">
                          <p:val>
                            <p:strVal val="#ppt_w"/>
                          </p:val>
                        </p:tav>
                      </p:tavLst>
                    </p:anim>
                    <p:anim calcmode="lin" valueType="num">
                      <p:cBhvr>
                        <p:cTn dur="510" fill="hold"/>
                        <p:tgtEl>
                          <p:spTgt spid="39"/>
                        </p:tgtEl>
                        <p:attrNameLst>
                          <p:attrName>ppt_h</p:attrName>
                        </p:attrNameLst>
                      </p:cBhvr>
                      <p:tavLst>
                        <p:tav tm="0">
                          <p:val>
                            <p:fltVal val="0"/>
                          </p:val>
                        </p:tav>
                        <p:tav tm="100000">
                          <p:val>
                            <p:strVal val="#ppt_h"/>
                          </p:val>
                        </p:tav>
                      </p:tavLst>
                    </p:anim>
                    <p:animEffect transition="in" filter="fade">
                      <p:cBhvr>
                        <p:cTn dur="510"/>
                        <p:tgtEl>
                          <p:spTgt spid="39"/>
                        </p:tgtEl>
                      </p:cBhvr>
                    </p:animEffect>
                  </p:childTnLst>
                </p:cTn>
              </p:par>
            </p:tnLst>
          </p:tmpl>
        </p:tmplLst>
      </p:bldP>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10"/>
                        <p:tgtEl>
                          <p:spTgt spid="40"/>
                        </p:tgtEl>
                      </p:cBhvr>
                    </p:animEffect>
                    <p:anim calcmode="lin" valueType="num">
                      <p:cBhvr>
                        <p:cTn dur="510" fill="hold"/>
                        <p:tgtEl>
                          <p:spTgt spid="40"/>
                        </p:tgtEl>
                        <p:attrNameLst>
                          <p:attrName>ppt_x</p:attrName>
                        </p:attrNameLst>
                      </p:cBhvr>
                      <p:tavLst>
                        <p:tav tm="0">
                          <p:val>
                            <p:strVal val="#ppt_x"/>
                          </p:val>
                        </p:tav>
                        <p:tav tm="100000">
                          <p:val>
                            <p:strVal val="#ppt_x"/>
                          </p:val>
                        </p:tav>
                      </p:tavLst>
                    </p:anim>
                    <p:anim calcmode="lin" valueType="num">
                      <p:cBhvr>
                        <p:cTn dur="51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10"/>
                        <p:tgtEl>
                          <p:spTgt spid="41"/>
                        </p:tgtEl>
                      </p:cBhvr>
                    </p:animEffect>
                  </p:childTnLst>
                </p:cTn>
              </p:par>
            </p:tnLst>
          </p:tmpl>
        </p:tmplLst>
      </p:bldP>
      <p:bldP spid="42" grpId="0" build="p">
        <p:tmplLst>
          <p:tmpl lvl="1">
            <p:tnLst>
              <p:par>
                <p:cTn presetID="42"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10"/>
                        <p:tgtEl>
                          <p:spTgt spid="42"/>
                        </p:tgtEl>
                      </p:cBhvr>
                    </p:animEffect>
                    <p:anim calcmode="lin" valueType="num">
                      <p:cBhvr>
                        <p:cTn dur="510" fill="hold"/>
                        <p:tgtEl>
                          <p:spTgt spid="42"/>
                        </p:tgtEl>
                        <p:attrNameLst>
                          <p:attrName>ppt_x</p:attrName>
                        </p:attrNameLst>
                      </p:cBhvr>
                      <p:tavLst>
                        <p:tav tm="0">
                          <p:val>
                            <p:strVal val="#ppt_x"/>
                          </p:val>
                        </p:tav>
                        <p:tav tm="100000">
                          <p:val>
                            <p:strVal val="#ppt_x"/>
                          </p:val>
                        </p:tav>
                      </p:tavLst>
                    </p:anim>
                    <p:anim calcmode="lin" valueType="num">
                      <p:cBhvr>
                        <p:cTn dur="510" fill="hold"/>
                        <p:tgtEl>
                          <p:spTgt spid="42"/>
                        </p:tgtEl>
                        <p:attrNameLst>
                          <p:attrName>ppt_y</p:attrName>
                        </p:attrNameLst>
                      </p:cBhvr>
                      <p:tavLst>
                        <p:tav tm="0">
                          <p:val>
                            <p:strVal val="#ppt_y+.1"/>
                          </p:val>
                        </p:tav>
                        <p:tav tm="100000">
                          <p:val>
                            <p:strVal val="#ppt_y"/>
                          </p:val>
                        </p:tav>
                      </p:tavLst>
                    </p:anim>
                  </p:childTnLst>
                </p:cTn>
              </p:par>
            </p:tnLst>
          </p:tmpl>
        </p:tmplLst>
      </p:bldP>
      <p:bldP spid="43" grpId="0" animBg="1"/>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510" fill="hold"/>
                        <p:tgtEl>
                          <p:spTgt spid="44"/>
                        </p:tgtEl>
                        <p:attrNameLst>
                          <p:attrName>ppt_w</p:attrName>
                        </p:attrNameLst>
                      </p:cBhvr>
                      <p:tavLst>
                        <p:tav tm="0">
                          <p:val>
                            <p:fltVal val="0"/>
                          </p:val>
                        </p:tav>
                        <p:tav tm="100000">
                          <p:val>
                            <p:strVal val="#ppt_w"/>
                          </p:val>
                        </p:tav>
                      </p:tavLst>
                    </p:anim>
                    <p:anim calcmode="lin" valueType="num">
                      <p:cBhvr>
                        <p:cTn dur="510" fill="hold"/>
                        <p:tgtEl>
                          <p:spTgt spid="44"/>
                        </p:tgtEl>
                        <p:attrNameLst>
                          <p:attrName>ppt_h</p:attrName>
                        </p:attrNameLst>
                      </p:cBhvr>
                      <p:tavLst>
                        <p:tav tm="0">
                          <p:val>
                            <p:fltVal val="0"/>
                          </p:val>
                        </p:tav>
                        <p:tav tm="100000">
                          <p:val>
                            <p:strVal val="#ppt_h"/>
                          </p:val>
                        </p:tav>
                      </p:tavLst>
                    </p:anim>
                    <p:animEffect transition="in" filter="fade">
                      <p:cBhvr>
                        <p:cTn dur="510"/>
                        <p:tgtEl>
                          <p:spTgt spid="44"/>
                        </p:tgtEl>
                      </p:cBhvr>
                    </p:animEffect>
                  </p:childTnLst>
                </p:cTn>
              </p:par>
            </p:tnLst>
          </p:tmpl>
        </p:tmplLst>
      </p:bldP>
      <p:bldP spid="45" grpId="0" build="p">
        <p:tmplLst>
          <p:tmpl lvl="1">
            <p:tnLst>
              <p:par>
                <p:cTn presetID="42"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10"/>
                        <p:tgtEl>
                          <p:spTgt spid="45"/>
                        </p:tgtEl>
                      </p:cBhvr>
                    </p:animEffect>
                    <p:anim calcmode="lin" valueType="num">
                      <p:cBhvr>
                        <p:cTn dur="510" fill="hold"/>
                        <p:tgtEl>
                          <p:spTgt spid="45"/>
                        </p:tgtEl>
                        <p:attrNameLst>
                          <p:attrName>ppt_x</p:attrName>
                        </p:attrNameLst>
                      </p:cBhvr>
                      <p:tavLst>
                        <p:tav tm="0">
                          <p:val>
                            <p:strVal val="#ppt_x"/>
                          </p:val>
                        </p:tav>
                        <p:tav tm="100000">
                          <p:val>
                            <p:strVal val="#ppt_x"/>
                          </p:val>
                        </p:tav>
                      </p:tavLst>
                    </p:anim>
                    <p:anim calcmode="lin" valueType="num">
                      <p:cBhvr>
                        <p:cTn dur="51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10"/>
                        <p:tgtEl>
                          <p:spTgt spid="46"/>
                        </p:tgtEl>
                      </p:cBhvr>
                    </p:animEffect>
                  </p:childTnLst>
                </p:cTn>
              </p:par>
            </p:tnLst>
          </p:tmpl>
        </p:tmplLst>
      </p:bldP>
      <p:bldP spid="47" grpId="0" build="p">
        <p:tmplLst>
          <p:tmpl lvl="1">
            <p:tnLst>
              <p:par>
                <p:cTn presetID="42"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10"/>
                        <p:tgtEl>
                          <p:spTgt spid="47"/>
                        </p:tgtEl>
                      </p:cBhvr>
                    </p:animEffect>
                    <p:anim calcmode="lin" valueType="num">
                      <p:cBhvr>
                        <p:cTn dur="510" fill="hold"/>
                        <p:tgtEl>
                          <p:spTgt spid="47"/>
                        </p:tgtEl>
                        <p:attrNameLst>
                          <p:attrName>ppt_x</p:attrName>
                        </p:attrNameLst>
                      </p:cBhvr>
                      <p:tavLst>
                        <p:tav tm="0">
                          <p:val>
                            <p:strVal val="#ppt_x"/>
                          </p:val>
                        </p:tav>
                        <p:tav tm="100000">
                          <p:val>
                            <p:strVal val="#ppt_x"/>
                          </p:val>
                        </p:tav>
                      </p:tavLst>
                    </p:anim>
                    <p:anim calcmode="lin" valueType="num">
                      <p:cBhvr>
                        <p:cTn dur="510" fill="hold"/>
                        <p:tgtEl>
                          <p:spTgt spid="47"/>
                        </p:tgtEl>
                        <p:attrNameLst>
                          <p:attrName>ppt_y</p:attrName>
                        </p:attrNameLst>
                      </p:cBhvr>
                      <p:tavLst>
                        <p:tav tm="0">
                          <p:val>
                            <p:strVal val="#ppt_y+.1"/>
                          </p:val>
                        </p:tav>
                        <p:tav tm="100000">
                          <p:val>
                            <p:strVal val="#ppt_y"/>
                          </p:val>
                        </p:tav>
                      </p:tavLst>
                    </p:anim>
                  </p:childTnLst>
                </p:cTn>
              </p:par>
            </p:tnLst>
          </p:tmpl>
        </p:tmplLst>
      </p:bldP>
      <p:bldP spid="23" grpId="0" animBg="1"/>
      <p:bldP spid="25" grpId="0" animBg="1"/>
      <p:bldP spid="30" grpId="0" animBg="1"/>
      <p:bldP spid="35" grpId="0" animBg="1"/>
      <p:bldP spid="37" grpId="0" animBg="1"/>
      <p:bldP spid="51" grpId="0"/>
      <p:bldP spid="52" grpId="0"/>
      <p:bldP spid="53" grpId="0"/>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Iconic list 6">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9" name="Group 18"/>
          <p:cNvGrpSpPr/>
          <p:nvPr userDrawn="1"/>
        </p:nvGrpSpPr>
        <p:grpSpPr>
          <a:xfrm>
            <a:off x="75982" y="289155"/>
            <a:ext cx="287999" cy="256629"/>
            <a:chOff x="5270500" y="1460500"/>
            <a:chExt cx="1701800" cy="2705100"/>
          </a:xfrm>
        </p:grpSpPr>
        <p:sp>
          <p:nvSpPr>
            <p:cNvPr id="20" name="Rounded Rectangle 19"/>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0" name="Teardrop 29"/>
          <p:cNvSpPr/>
          <p:nvPr userDrawn="1"/>
        </p:nvSpPr>
        <p:spPr>
          <a:xfrm rot="13482192">
            <a:off x="962197" y="1180396"/>
            <a:ext cx="2032186" cy="1828967"/>
          </a:xfrm>
          <a:prstGeom prst="teardrop">
            <a:avLst>
              <a:gd name="adj" fmla="val 1079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id-ID"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ardrop 32"/>
          <p:cNvSpPr/>
          <p:nvPr userDrawn="1"/>
        </p:nvSpPr>
        <p:spPr>
          <a:xfrm rot="13482192">
            <a:off x="3745086" y="1180396"/>
            <a:ext cx="2032186" cy="1828967"/>
          </a:xfrm>
          <a:prstGeom prst="teardrop">
            <a:avLst>
              <a:gd name="adj" fmla="val 107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id-ID" sz="1440" b="0" i="0" u="none" strike="noStrike" kern="1200" cap="none" spc="0" normalizeH="0" baseline="0" noProof="0">
              <a:ln>
                <a:noFill/>
              </a:ln>
              <a:solidFill>
                <a:prstClr val="white"/>
              </a:solidFill>
              <a:effectLst/>
              <a:uLnTx/>
              <a:uFillTx/>
              <a:latin typeface="Calibri"/>
              <a:ea typeface="+mn-ea"/>
              <a:cs typeface="+mn-cs"/>
            </a:endParaRPr>
          </a:p>
        </p:txBody>
      </p:sp>
      <p:sp>
        <p:nvSpPr>
          <p:cNvPr id="34" name="Teardrop 33"/>
          <p:cNvSpPr/>
          <p:nvPr userDrawn="1"/>
        </p:nvSpPr>
        <p:spPr>
          <a:xfrm rot="13482192">
            <a:off x="6690954" y="1180395"/>
            <a:ext cx="2032186" cy="1828967"/>
          </a:xfrm>
          <a:prstGeom prst="teardrop">
            <a:avLst>
              <a:gd name="adj" fmla="val 107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id-ID" sz="1440" b="0" i="0" u="none" strike="noStrike" kern="1200" cap="none" spc="0" normalizeH="0" baseline="0" noProof="0">
              <a:ln>
                <a:noFill/>
              </a:ln>
              <a:solidFill>
                <a:prstClr val="white"/>
              </a:solidFill>
              <a:effectLst/>
              <a:uLnTx/>
              <a:uFillTx/>
              <a:latin typeface="Calibri"/>
              <a:ea typeface="+mn-ea"/>
              <a:cs typeface="+mn-cs"/>
            </a:endParaRPr>
          </a:p>
        </p:txBody>
      </p:sp>
      <p:sp>
        <p:nvSpPr>
          <p:cNvPr id="35" name="Text Placeholder 7"/>
          <p:cNvSpPr>
            <a:spLocks noGrp="1" noChangeAspect="1"/>
          </p:cNvSpPr>
          <p:nvPr>
            <p:ph type="body" sz="quarter" idx="39" hasCustomPrompt="1"/>
          </p:nvPr>
        </p:nvSpPr>
        <p:spPr>
          <a:xfrm>
            <a:off x="1313390"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smtClean="0"/>
              <a:t>icon</a:t>
            </a:r>
            <a:endParaRPr lang="es-ES_tradnl" dirty="0" smtClean="0"/>
          </a:p>
        </p:txBody>
      </p:sp>
      <p:sp>
        <p:nvSpPr>
          <p:cNvPr id="36" name="Text Placeholder 7"/>
          <p:cNvSpPr>
            <a:spLocks noGrp="1" noChangeAspect="1"/>
          </p:cNvSpPr>
          <p:nvPr>
            <p:ph type="body" sz="quarter" idx="56" hasCustomPrompt="1"/>
          </p:nvPr>
        </p:nvSpPr>
        <p:spPr>
          <a:xfrm>
            <a:off x="4124323"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smtClean="0"/>
              <a:t>icon</a:t>
            </a:r>
            <a:endParaRPr lang="es-ES_tradnl" dirty="0" smtClean="0"/>
          </a:p>
        </p:txBody>
      </p:sp>
      <p:sp>
        <p:nvSpPr>
          <p:cNvPr id="37" name="Text Placeholder 7"/>
          <p:cNvSpPr>
            <a:spLocks noGrp="1" noChangeAspect="1"/>
          </p:cNvSpPr>
          <p:nvPr>
            <p:ph type="body" sz="quarter" idx="60" hasCustomPrompt="1"/>
          </p:nvPr>
        </p:nvSpPr>
        <p:spPr>
          <a:xfrm>
            <a:off x="6989762" y="1423313"/>
            <a:ext cx="1352909" cy="1295992"/>
          </a:xfrm>
          <a:prstGeom prst="rect">
            <a:avLst/>
          </a:prstGeom>
        </p:spPr>
        <p:txBody>
          <a:bodyPr vert="horz" lIns="0" tIns="103884" rIns="0" bIns="103884" anchor="ctr"/>
          <a:lstStyle>
            <a:lvl1pPr marL="0" indent="0" algn="ctr">
              <a:lnSpc>
                <a:spcPct val="100000"/>
              </a:lnSpc>
              <a:spcBef>
                <a:spcPts val="0"/>
              </a:spcBef>
              <a:buNone/>
              <a:defRPr sz="4500" b="1">
                <a:solidFill>
                  <a:schemeClr val="bg1"/>
                </a:solidFill>
                <a:latin typeface="FontAwesome"/>
                <a:cs typeface="FontAwesome"/>
              </a:defRPr>
            </a:lvl1pPr>
          </a:lstStyle>
          <a:p>
            <a:pPr lvl="0"/>
            <a:r>
              <a:rPr lang="es-ES_tradnl" dirty="0" err="1" smtClean="0"/>
              <a:t>icon</a:t>
            </a:r>
            <a:endParaRPr lang="es-ES_tradnl" dirty="0" smtClean="0"/>
          </a:p>
        </p:txBody>
      </p:sp>
      <p:sp>
        <p:nvSpPr>
          <p:cNvPr id="48" name="Rounded Rectangle 47"/>
          <p:cNvSpPr/>
          <p:nvPr userDrawn="1"/>
        </p:nvSpPr>
        <p:spPr>
          <a:xfrm>
            <a:off x="800628" y="3412137"/>
            <a:ext cx="304272" cy="2089503"/>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9" name="Text Placeholder 7"/>
          <p:cNvSpPr>
            <a:spLocks noGrp="1"/>
          </p:cNvSpPr>
          <p:nvPr>
            <p:ph type="body" sz="quarter" idx="19" hasCustomPrompt="1"/>
          </p:nvPr>
        </p:nvSpPr>
        <p:spPr>
          <a:xfrm>
            <a:off x="1206502"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0" name="Text Placeholder 2"/>
          <p:cNvSpPr>
            <a:spLocks noGrp="1"/>
          </p:cNvSpPr>
          <p:nvPr>
            <p:ph type="body" sz="quarter" idx="16" hasCustomPrompt="1"/>
          </p:nvPr>
        </p:nvSpPr>
        <p:spPr>
          <a:xfrm>
            <a:off x="1206502"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a:t>
            </a:r>
          </a:p>
        </p:txBody>
      </p:sp>
      <p:sp>
        <p:nvSpPr>
          <p:cNvPr id="51" name="Text Placeholder 7"/>
          <p:cNvSpPr>
            <a:spLocks noGrp="1"/>
          </p:cNvSpPr>
          <p:nvPr>
            <p:ph type="body" sz="quarter" idx="55" hasCustomPrompt="1"/>
          </p:nvPr>
        </p:nvSpPr>
        <p:spPr>
          <a:xfrm>
            <a:off x="1206502"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1">
                    <a:lumMod val="60000"/>
                    <a:lumOff val="40000"/>
                  </a:schemeClr>
                </a:solidFill>
                <a:latin typeface="Lato Light"/>
                <a:cs typeface="Lato Light"/>
              </a:defRPr>
            </a:lvl1pPr>
          </a:lstStyle>
          <a:p>
            <a:pPr lvl="0"/>
            <a:r>
              <a:rPr lang="es-ES_tradnl" dirty="0" smtClean="0"/>
              <a:t>80%</a:t>
            </a:r>
          </a:p>
        </p:txBody>
      </p:sp>
      <p:sp>
        <p:nvSpPr>
          <p:cNvPr id="52" name="Rounded Rectangle 51"/>
          <p:cNvSpPr/>
          <p:nvPr userDrawn="1"/>
        </p:nvSpPr>
        <p:spPr>
          <a:xfrm>
            <a:off x="3611561" y="3412137"/>
            <a:ext cx="304272" cy="2089503"/>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3" name="Text Placeholder 7"/>
          <p:cNvSpPr>
            <a:spLocks noGrp="1"/>
          </p:cNvSpPr>
          <p:nvPr>
            <p:ph type="body" sz="quarter" idx="57" hasCustomPrompt="1"/>
          </p:nvPr>
        </p:nvSpPr>
        <p:spPr>
          <a:xfrm>
            <a:off x="4017435"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4" name="Text Placeholder 2"/>
          <p:cNvSpPr>
            <a:spLocks noGrp="1"/>
          </p:cNvSpPr>
          <p:nvPr>
            <p:ph type="body" sz="quarter" idx="58" hasCustomPrompt="1"/>
          </p:nvPr>
        </p:nvSpPr>
        <p:spPr>
          <a:xfrm>
            <a:off x="4017435"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a:t>
            </a:r>
          </a:p>
        </p:txBody>
      </p:sp>
      <p:sp>
        <p:nvSpPr>
          <p:cNvPr id="55" name="Text Placeholder 7"/>
          <p:cNvSpPr>
            <a:spLocks noGrp="1"/>
          </p:cNvSpPr>
          <p:nvPr>
            <p:ph type="body" sz="quarter" idx="59" hasCustomPrompt="1"/>
          </p:nvPr>
        </p:nvSpPr>
        <p:spPr>
          <a:xfrm>
            <a:off x="4017435"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2"/>
                </a:solidFill>
                <a:latin typeface="Lato Light"/>
                <a:cs typeface="Lato Light"/>
              </a:defRPr>
            </a:lvl1pPr>
          </a:lstStyle>
          <a:p>
            <a:pPr lvl="0"/>
            <a:r>
              <a:rPr lang="es-ES_tradnl" dirty="0" smtClean="0"/>
              <a:t>80%</a:t>
            </a:r>
          </a:p>
        </p:txBody>
      </p:sp>
      <p:sp>
        <p:nvSpPr>
          <p:cNvPr id="56" name="Rounded Rectangle 55"/>
          <p:cNvSpPr/>
          <p:nvPr userDrawn="1"/>
        </p:nvSpPr>
        <p:spPr>
          <a:xfrm>
            <a:off x="6400800" y="3412135"/>
            <a:ext cx="304272" cy="208950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7" name="Text Placeholder 7"/>
          <p:cNvSpPr>
            <a:spLocks noGrp="1"/>
          </p:cNvSpPr>
          <p:nvPr>
            <p:ph type="body" sz="quarter" idx="61" hasCustomPrompt="1"/>
          </p:nvPr>
        </p:nvSpPr>
        <p:spPr>
          <a:xfrm>
            <a:off x="6806674" y="3850873"/>
            <a:ext cx="1875367" cy="171338"/>
          </a:xfrm>
          <a:prstGeom prst="rect">
            <a:avLst/>
          </a:prstGeom>
        </p:spPr>
        <p:txBody>
          <a:bodyPr vert="horz" lIns="0" tIns="40504" rIns="0" bIns="40504" anchor="ctr"/>
          <a:lstStyle>
            <a:lvl1pPr marL="0" indent="0" algn="l">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8" name="Text Placeholder 2"/>
          <p:cNvSpPr>
            <a:spLocks noGrp="1"/>
          </p:cNvSpPr>
          <p:nvPr>
            <p:ph type="body" sz="quarter" idx="62" hasCustomPrompt="1"/>
          </p:nvPr>
        </p:nvSpPr>
        <p:spPr>
          <a:xfrm>
            <a:off x="6806674" y="4124723"/>
            <a:ext cx="1875367"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a:t>
            </a:r>
          </a:p>
        </p:txBody>
      </p:sp>
      <p:sp>
        <p:nvSpPr>
          <p:cNvPr id="59" name="Text Placeholder 7"/>
          <p:cNvSpPr>
            <a:spLocks noGrp="1"/>
          </p:cNvSpPr>
          <p:nvPr>
            <p:ph type="body" sz="quarter" idx="63" hasCustomPrompt="1"/>
          </p:nvPr>
        </p:nvSpPr>
        <p:spPr>
          <a:xfrm>
            <a:off x="6806674" y="3415542"/>
            <a:ext cx="1875367" cy="323835"/>
          </a:xfrm>
          <a:prstGeom prst="rect">
            <a:avLst/>
          </a:prstGeom>
        </p:spPr>
        <p:txBody>
          <a:bodyPr vert="horz" lIns="0" tIns="40504" rIns="0" bIns="40504" anchor="ctr"/>
          <a:lstStyle>
            <a:lvl1pPr marL="0" indent="0" algn="l">
              <a:lnSpc>
                <a:spcPct val="100000"/>
              </a:lnSpc>
              <a:spcBef>
                <a:spcPts val="0"/>
              </a:spcBef>
              <a:buNone/>
              <a:defRPr sz="2250" b="1">
                <a:solidFill>
                  <a:schemeClr val="accent3"/>
                </a:solidFill>
                <a:latin typeface="Lato Light"/>
                <a:cs typeface="Lato Light"/>
              </a:defRPr>
            </a:lvl1pPr>
          </a:lstStyle>
          <a:p>
            <a:pPr lvl="0"/>
            <a:r>
              <a:rPr lang="es-ES_tradnl" dirty="0" smtClean="0"/>
              <a:t>80%</a:t>
            </a:r>
          </a:p>
        </p:txBody>
      </p:sp>
    </p:spTree>
    <p:extLst>
      <p:ext uri="{BB962C8B-B14F-4D97-AF65-F5344CB8AC3E}">
        <p14:creationId xmlns:p14="http://schemas.microsoft.com/office/powerpoint/2010/main" val="31070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 calcmode="lin" valueType="num">
                                      <p:cBhvr>
                                        <p:cTn id="33"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35">
                                            <p:txEl>
                                              <p:pRg st="0" end="0"/>
                                            </p:txEl>
                                          </p:spTgt>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36">
                                            <p:txEl>
                                              <p:pRg st="0" end="0"/>
                                            </p:txEl>
                                          </p:spTgt>
                                        </p:tgtEl>
                                        <p:attrNameLst>
                                          <p:attrName>style.visibility</p:attrName>
                                        </p:attrNameLst>
                                      </p:cBhvr>
                                      <p:to>
                                        <p:strVal val="visible"/>
                                      </p:to>
                                    </p:set>
                                    <p:anim calcmode="lin" valueType="num">
                                      <p:cBhvr>
                                        <p:cTn id="39"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36">
                                            <p:txEl>
                                              <p:pRg st="0" end="0"/>
                                            </p:txEl>
                                          </p:spTgt>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37">
                                            <p:txEl>
                                              <p:pRg st="0" end="0"/>
                                            </p:txEl>
                                          </p:spTgt>
                                        </p:tgtEl>
                                        <p:attrNameLst>
                                          <p:attrName>style.visibility</p:attrName>
                                        </p:attrNameLst>
                                      </p:cBhvr>
                                      <p:to>
                                        <p:strVal val="visible"/>
                                      </p:to>
                                    </p:set>
                                    <p:anim calcmode="lin" valueType="num">
                                      <p:cBhvr>
                                        <p:cTn id="45"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37">
                                            <p:txEl>
                                              <p:pRg st="0" end="0"/>
                                            </p:txEl>
                                          </p:spTgt>
                                        </p:tgtEl>
                                      </p:cBhvr>
                                    </p:animEffect>
                                  </p:childTnLst>
                                </p:cTn>
                              </p:par>
                            </p:childTnLst>
                          </p:cTn>
                        </p:par>
                        <p:par>
                          <p:cTn id="48" fill="hold">
                            <p:stCondLst>
                              <p:cond delay="3500"/>
                            </p:stCondLst>
                            <p:childTnLst>
                              <p:par>
                                <p:cTn id="49" presetID="37" presetClass="entr" presetSubtype="0"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1000"/>
                                        <p:tgtEl>
                                          <p:spTgt spid="48"/>
                                        </p:tgtEl>
                                      </p:cBhvr>
                                    </p:animEffect>
                                    <p:anim calcmode="lin" valueType="num">
                                      <p:cBhvr>
                                        <p:cTn id="52" dur="1000" fill="hold"/>
                                        <p:tgtEl>
                                          <p:spTgt spid="48"/>
                                        </p:tgtEl>
                                        <p:attrNameLst>
                                          <p:attrName>ppt_x</p:attrName>
                                        </p:attrNameLst>
                                      </p:cBhvr>
                                      <p:tavLst>
                                        <p:tav tm="0">
                                          <p:val>
                                            <p:strVal val="#ppt_x"/>
                                          </p:val>
                                        </p:tav>
                                        <p:tav tm="100000">
                                          <p:val>
                                            <p:strVal val="#ppt_x"/>
                                          </p:val>
                                        </p:tav>
                                      </p:tavLst>
                                    </p:anim>
                                    <p:anim calcmode="lin" valueType="num">
                                      <p:cBhvr>
                                        <p:cTn id="53" dur="900" decel="100000" fill="hold"/>
                                        <p:tgtEl>
                                          <p:spTgt spid="48"/>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fade">
                                      <p:cBhvr>
                                        <p:cTn id="57" dur="500"/>
                                        <p:tgtEl>
                                          <p:spTgt spid="49">
                                            <p:txEl>
                                              <p:pRg st="0" end="0"/>
                                            </p:txEl>
                                          </p:spTgt>
                                        </p:tgtEl>
                                      </p:cBhvr>
                                    </p:animEffect>
                                    <p:anim calcmode="lin" valueType="num">
                                      <p:cBhvr>
                                        <p:cTn id="58"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59" dur="500" fill="hold"/>
                                        <p:tgtEl>
                                          <p:spTgt spid="49">
                                            <p:txEl>
                                              <p:pRg st="0" end="0"/>
                                            </p:txEl>
                                          </p:spTgt>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800"/>
                                  </p:stCondLst>
                                  <p:childTnLst>
                                    <p:set>
                                      <p:cBhvr>
                                        <p:cTn id="61" dur="1" fill="hold">
                                          <p:stCondLst>
                                            <p:cond delay="0"/>
                                          </p:stCondLst>
                                        </p:cTn>
                                        <p:tgtEl>
                                          <p:spTgt spid="50">
                                            <p:txEl>
                                              <p:pRg st="0" end="0"/>
                                            </p:txEl>
                                          </p:spTgt>
                                        </p:tgtEl>
                                        <p:attrNameLst>
                                          <p:attrName>style.visibility</p:attrName>
                                        </p:attrNameLst>
                                      </p:cBhvr>
                                      <p:to>
                                        <p:strVal val="visible"/>
                                      </p:to>
                                    </p:set>
                                    <p:animEffect transition="in" filter="fade">
                                      <p:cBhvr>
                                        <p:cTn id="62" dur="500"/>
                                        <p:tgtEl>
                                          <p:spTgt spid="50">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51">
                                            <p:txEl>
                                              <p:pRg st="0" end="0"/>
                                            </p:txEl>
                                          </p:spTgt>
                                        </p:tgtEl>
                                        <p:attrNameLst>
                                          <p:attrName>style.visibility</p:attrName>
                                        </p:attrNameLst>
                                      </p:cBhvr>
                                      <p:to>
                                        <p:strVal val="visible"/>
                                      </p:to>
                                    </p:set>
                                    <p:animEffect transition="in" filter="fade">
                                      <p:cBhvr>
                                        <p:cTn id="65" dur="400"/>
                                        <p:tgtEl>
                                          <p:spTgt spid="51">
                                            <p:txEl>
                                              <p:pRg st="0" end="0"/>
                                            </p:txEl>
                                          </p:spTgt>
                                        </p:tgtEl>
                                      </p:cBhvr>
                                    </p:animEffect>
                                    <p:anim calcmode="lin" valueType="num">
                                      <p:cBhvr>
                                        <p:cTn id="66"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4500"/>
                            </p:stCondLst>
                            <p:childTnLst>
                              <p:par>
                                <p:cTn id="69" presetID="37"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900" decel="100000" fill="hold"/>
                                        <p:tgtEl>
                                          <p:spTgt spid="52"/>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53">
                                            <p:txEl>
                                              <p:pRg st="0" end="0"/>
                                            </p:txEl>
                                          </p:spTgt>
                                        </p:tgtEl>
                                        <p:attrNameLst>
                                          <p:attrName>style.visibility</p:attrName>
                                        </p:attrNameLst>
                                      </p:cBhvr>
                                      <p:to>
                                        <p:strVal val="visible"/>
                                      </p:to>
                                    </p:set>
                                    <p:animEffect transition="in" filter="fade">
                                      <p:cBhvr>
                                        <p:cTn id="77" dur="500"/>
                                        <p:tgtEl>
                                          <p:spTgt spid="53">
                                            <p:txEl>
                                              <p:pRg st="0" end="0"/>
                                            </p:txEl>
                                          </p:spTgt>
                                        </p:tgtEl>
                                      </p:cBhvr>
                                    </p:animEffect>
                                    <p:anim calcmode="lin" valueType="num">
                                      <p:cBhvr>
                                        <p:cTn id="7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53">
                                            <p:txEl>
                                              <p:pRg st="0" end="0"/>
                                            </p:txEl>
                                          </p:spTgt>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54">
                                            <p:txEl>
                                              <p:pRg st="0" end="0"/>
                                            </p:txEl>
                                          </p:spTgt>
                                        </p:tgtEl>
                                        <p:attrNameLst>
                                          <p:attrName>style.visibility</p:attrName>
                                        </p:attrNameLst>
                                      </p:cBhvr>
                                      <p:to>
                                        <p:strVal val="visible"/>
                                      </p:to>
                                    </p:set>
                                    <p:animEffect transition="in" filter="fade">
                                      <p:cBhvr>
                                        <p:cTn id="82" dur="500"/>
                                        <p:tgtEl>
                                          <p:spTgt spid="54">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55">
                                            <p:txEl>
                                              <p:pRg st="0" end="0"/>
                                            </p:txEl>
                                          </p:spTgt>
                                        </p:tgtEl>
                                        <p:attrNameLst>
                                          <p:attrName>style.visibility</p:attrName>
                                        </p:attrNameLst>
                                      </p:cBhvr>
                                      <p:to>
                                        <p:strVal val="visible"/>
                                      </p:to>
                                    </p:set>
                                    <p:animEffect transition="in" filter="fade">
                                      <p:cBhvr>
                                        <p:cTn id="85" dur="400"/>
                                        <p:tgtEl>
                                          <p:spTgt spid="55">
                                            <p:txEl>
                                              <p:pRg st="0" end="0"/>
                                            </p:txEl>
                                          </p:spTgt>
                                        </p:tgtEl>
                                      </p:cBhvr>
                                    </p:animEffect>
                                    <p:anim calcmode="lin" valueType="num">
                                      <p:cBhvr>
                                        <p:cTn id="86"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55">
                                            <p:txEl>
                                              <p:pRg st="0" end="0"/>
                                            </p:txEl>
                                          </p:spTgt>
                                        </p:tgtEl>
                                        <p:attrNameLst>
                                          <p:attrName>ppt_y</p:attrName>
                                        </p:attrNameLst>
                                      </p:cBhvr>
                                      <p:tavLst>
                                        <p:tav tm="0">
                                          <p:val>
                                            <p:strVal val="#ppt_y+.1"/>
                                          </p:val>
                                        </p:tav>
                                        <p:tav tm="100000">
                                          <p:val>
                                            <p:strVal val="#ppt_y"/>
                                          </p:val>
                                        </p:tav>
                                      </p:tavLst>
                                    </p:anim>
                                  </p:childTnLst>
                                </p:cTn>
                              </p:par>
                            </p:childTnLst>
                          </p:cTn>
                        </p:par>
                        <p:par>
                          <p:cTn id="88" fill="hold">
                            <p:stCondLst>
                              <p:cond delay="5500"/>
                            </p:stCondLst>
                            <p:childTnLst>
                              <p:par>
                                <p:cTn id="89" presetID="37" presetClass="entr" presetSubtype="0" fill="hold" grpId="0" nodeType="after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1000"/>
                                        <p:tgtEl>
                                          <p:spTgt spid="56"/>
                                        </p:tgtEl>
                                      </p:cBhvr>
                                    </p:animEffect>
                                    <p:anim calcmode="lin" valueType="num">
                                      <p:cBhvr>
                                        <p:cTn id="92" dur="1000" fill="hold"/>
                                        <p:tgtEl>
                                          <p:spTgt spid="56"/>
                                        </p:tgtEl>
                                        <p:attrNameLst>
                                          <p:attrName>ppt_x</p:attrName>
                                        </p:attrNameLst>
                                      </p:cBhvr>
                                      <p:tavLst>
                                        <p:tav tm="0">
                                          <p:val>
                                            <p:strVal val="#ppt_x"/>
                                          </p:val>
                                        </p:tav>
                                        <p:tav tm="100000">
                                          <p:val>
                                            <p:strVal val="#ppt_x"/>
                                          </p:val>
                                        </p:tav>
                                      </p:tavLst>
                                    </p:anim>
                                    <p:anim calcmode="lin" valueType="num">
                                      <p:cBhvr>
                                        <p:cTn id="93" dur="900" decel="100000" fill="hold"/>
                                        <p:tgtEl>
                                          <p:spTgt spid="56"/>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57">
                                            <p:txEl>
                                              <p:pRg st="0" end="0"/>
                                            </p:txEl>
                                          </p:spTgt>
                                        </p:tgtEl>
                                        <p:attrNameLst>
                                          <p:attrName>style.visibility</p:attrName>
                                        </p:attrNameLst>
                                      </p:cBhvr>
                                      <p:to>
                                        <p:strVal val="visible"/>
                                      </p:to>
                                    </p:set>
                                    <p:animEffect transition="in" filter="fade">
                                      <p:cBhvr>
                                        <p:cTn id="97" dur="500"/>
                                        <p:tgtEl>
                                          <p:spTgt spid="57">
                                            <p:txEl>
                                              <p:pRg st="0" end="0"/>
                                            </p:txEl>
                                          </p:spTgt>
                                        </p:tgtEl>
                                      </p:cBhvr>
                                    </p:animEffect>
                                    <p:anim calcmode="lin" valueType="num">
                                      <p:cBhvr>
                                        <p:cTn id="98"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57">
                                            <p:txEl>
                                              <p:pRg st="0" end="0"/>
                                            </p:txEl>
                                          </p:spTgt>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800"/>
                                  </p:stCondLst>
                                  <p:childTnLst>
                                    <p:set>
                                      <p:cBhvr>
                                        <p:cTn id="101" dur="1" fill="hold">
                                          <p:stCondLst>
                                            <p:cond delay="0"/>
                                          </p:stCondLst>
                                        </p:cTn>
                                        <p:tgtEl>
                                          <p:spTgt spid="58">
                                            <p:txEl>
                                              <p:pRg st="0" end="0"/>
                                            </p:txEl>
                                          </p:spTgt>
                                        </p:tgtEl>
                                        <p:attrNameLst>
                                          <p:attrName>style.visibility</p:attrName>
                                        </p:attrNameLst>
                                      </p:cBhvr>
                                      <p:to>
                                        <p:strVal val="visible"/>
                                      </p:to>
                                    </p:set>
                                    <p:animEffect transition="in" filter="fade">
                                      <p:cBhvr>
                                        <p:cTn id="102" dur="500"/>
                                        <p:tgtEl>
                                          <p:spTgt spid="58">
                                            <p:txEl>
                                              <p:pRg st="0" end="0"/>
                                            </p:txEl>
                                          </p:spTgt>
                                        </p:tgtEl>
                                      </p:cBhvr>
                                    </p:animEffect>
                                  </p:childTnLst>
                                </p:cTn>
                              </p:par>
                              <p:par>
                                <p:cTn id="103" presetID="42" presetClass="entr" presetSubtype="0" fill="hold" grpId="0" nodeType="withEffect">
                                  <p:stCondLst>
                                    <p:cond delay="200"/>
                                  </p:stCondLst>
                                  <p:childTnLst>
                                    <p:set>
                                      <p:cBhvr>
                                        <p:cTn id="104" dur="1" fill="hold">
                                          <p:stCondLst>
                                            <p:cond delay="0"/>
                                          </p:stCondLst>
                                        </p:cTn>
                                        <p:tgtEl>
                                          <p:spTgt spid="59">
                                            <p:txEl>
                                              <p:pRg st="0" end="0"/>
                                            </p:txEl>
                                          </p:spTgt>
                                        </p:tgtEl>
                                        <p:attrNameLst>
                                          <p:attrName>style.visibility</p:attrName>
                                        </p:attrNameLst>
                                      </p:cBhvr>
                                      <p:to>
                                        <p:strVal val="visible"/>
                                      </p:to>
                                    </p:set>
                                    <p:animEffect transition="in" filter="fade">
                                      <p:cBhvr>
                                        <p:cTn id="105" dur="400"/>
                                        <p:tgtEl>
                                          <p:spTgt spid="59">
                                            <p:txEl>
                                              <p:pRg st="0" end="0"/>
                                            </p:txEl>
                                          </p:spTgt>
                                        </p:tgtEl>
                                      </p:cBhvr>
                                    </p:animEffect>
                                    <p:anim calcmode="lin" valueType="num">
                                      <p:cBhvr>
                                        <p:cTn id="106"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0" grpId="0" animBg="1"/>
      <p:bldP spid="33" grpId="0" animBg="1"/>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48" grpId="0" animBg="1"/>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6"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anim calcmode="lin" valueType="num">
                      <p:cBhvr>
                        <p:cTn dur="500" fill="hold"/>
                        <p:tgtEl>
                          <p:spTgt spid="57"/>
                        </p:tgtEl>
                        <p:attrNameLst>
                          <p:attrName>ppt_x</p:attrName>
                        </p:attrNameLst>
                      </p:cBhvr>
                      <p:tavLst>
                        <p:tav tm="0">
                          <p:val>
                            <p:strVal val="#ppt_x"/>
                          </p:val>
                        </p:tav>
                        <p:tav tm="100000">
                          <p:val>
                            <p:strVal val="#ppt_x"/>
                          </p:val>
                        </p:tav>
                      </p:tavLst>
                    </p:anim>
                    <p:anim calcmode="lin" valueType="num">
                      <p:cBhvr>
                        <p:cTn dur="5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304800" y="1286533"/>
            <a:ext cx="1409700"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513294" y="132082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19" hasCustomPrompt="1"/>
          </p:nvPr>
        </p:nvSpPr>
        <p:spPr>
          <a:xfrm>
            <a:off x="1354138" y="115824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16" hasCustomPrompt="1"/>
          </p:nvPr>
        </p:nvSpPr>
        <p:spPr>
          <a:xfrm>
            <a:off x="1354139" y="151883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32" name="Rounded Rectangle 31"/>
          <p:cNvSpPr/>
          <p:nvPr userDrawn="1"/>
        </p:nvSpPr>
        <p:spPr>
          <a:xfrm>
            <a:off x="-304800" y="2395243"/>
            <a:ext cx="1409700"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513294" y="242953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34" name="Text Placeholder 7"/>
          <p:cNvSpPr>
            <a:spLocks noGrp="1"/>
          </p:cNvSpPr>
          <p:nvPr>
            <p:ph type="body" sz="quarter" idx="44" hasCustomPrompt="1"/>
          </p:nvPr>
        </p:nvSpPr>
        <p:spPr>
          <a:xfrm>
            <a:off x="1354138" y="226695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2"/>
          <p:cNvSpPr>
            <a:spLocks noGrp="1"/>
          </p:cNvSpPr>
          <p:nvPr>
            <p:ph type="body" sz="quarter" idx="45" hasCustomPrompt="1"/>
          </p:nvPr>
        </p:nvSpPr>
        <p:spPr>
          <a:xfrm>
            <a:off x="1354139" y="2627542"/>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40" name="Rounded Rectangle 39"/>
          <p:cNvSpPr/>
          <p:nvPr userDrawn="1"/>
        </p:nvSpPr>
        <p:spPr>
          <a:xfrm>
            <a:off x="-304800" y="3503953"/>
            <a:ext cx="1409700"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513294" y="353824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42" name="Text Placeholder 7"/>
          <p:cNvSpPr>
            <a:spLocks noGrp="1"/>
          </p:cNvSpPr>
          <p:nvPr>
            <p:ph type="body" sz="quarter" idx="50" hasCustomPrompt="1"/>
          </p:nvPr>
        </p:nvSpPr>
        <p:spPr>
          <a:xfrm>
            <a:off x="1354138" y="3375661"/>
            <a:ext cx="3090862" cy="330111"/>
          </a:xfrm>
          <a:prstGeom prst="rect">
            <a:avLst/>
          </a:prstGeom>
        </p:spPr>
        <p:txBody>
          <a:bodyPr vert="horz" lIns="0" tIns="40504" rIns="0" bIns="40504" anchor="ctr"/>
          <a:lstStyle>
            <a:lvl1pPr marL="0" indent="0" algn="l">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3" name="Text Placeholder 2"/>
          <p:cNvSpPr>
            <a:spLocks noGrp="1"/>
          </p:cNvSpPr>
          <p:nvPr>
            <p:ph type="body" sz="quarter" idx="51" hasCustomPrompt="1"/>
          </p:nvPr>
        </p:nvSpPr>
        <p:spPr>
          <a:xfrm>
            <a:off x="1354139" y="3736254"/>
            <a:ext cx="3090861" cy="584979"/>
          </a:xfrm>
          <a:prstGeom prst="rect">
            <a:avLst/>
          </a:prstGeom>
        </p:spPr>
        <p:txBody>
          <a:bodyPr vert="horz" lIns="0" tIns="0" rIns="0" bIns="0"/>
          <a:lstStyle>
            <a:lvl1pPr marL="0" indent="0" algn="l">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88123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400" fill="hold"/>
                                        <p:tgtEl>
                                          <p:spTgt spid="32"/>
                                        </p:tgtEl>
                                        <p:attrNameLst>
                                          <p:attrName>ppt_w</p:attrName>
                                        </p:attrNameLst>
                                      </p:cBhvr>
                                      <p:tavLst>
                                        <p:tav tm="0">
                                          <p:val>
                                            <p:fltVal val="0"/>
                                          </p:val>
                                        </p:tav>
                                        <p:tav tm="100000">
                                          <p:val>
                                            <p:strVal val="#ppt_w"/>
                                          </p:val>
                                        </p:tav>
                                      </p:tavLst>
                                    </p:anim>
                                    <p:anim calcmode="lin" valueType="num">
                                      <p:cBhvr>
                                        <p:cTn id="42" dur="400" fill="hold"/>
                                        <p:tgtEl>
                                          <p:spTgt spid="32"/>
                                        </p:tgtEl>
                                        <p:attrNameLst>
                                          <p:attrName>ppt_h</p:attrName>
                                        </p:attrNameLst>
                                      </p:cBhvr>
                                      <p:tavLst>
                                        <p:tav tm="0">
                                          <p:val>
                                            <p:fltVal val="0"/>
                                          </p:val>
                                        </p:tav>
                                        <p:tav tm="100000">
                                          <p:val>
                                            <p:strVal val="#ppt_h"/>
                                          </p:val>
                                        </p:tav>
                                      </p:tavLst>
                                    </p:anim>
                                    <p:animEffect transition="in" filter="fade">
                                      <p:cBhvr>
                                        <p:cTn id="43" dur="400"/>
                                        <p:tgtEl>
                                          <p:spTgt spid="32"/>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p:cTn id="4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3">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anim calcmode="lin" valueType="num">
                                      <p:cBhvr>
                                        <p:cTn id="5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500"/>
                                        <p:tgtEl>
                                          <p:spTgt spid="35">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400" fill="hold"/>
                                        <p:tgtEl>
                                          <p:spTgt spid="40"/>
                                        </p:tgtEl>
                                        <p:attrNameLst>
                                          <p:attrName>ppt_w</p:attrName>
                                        </p:attrNameLst>
                                      </p:cBhvr>
                                      <p:tavLst>
                                        <p:tav tm="0">
                                          <p:val>
                                            <p:fltVal val="0"/>
                                          </p:val>
                                        </p:tav>
                                        <p:tav tm="100000">
                                          <p:val>
                                            <p:strVal val="#ppt_w"/>
                                          </p:val>
                                        </p:tav>
                                      </p:tavLst>
                                    </p:anim>
                                    <p:anim calcmode="lin" valueType="num">
                                      <p:cBhvr>
                                        <p:cTn id="62" dur="400" fill="hold"/>
                                        <p:tgtEl>
                                          <p:spTgt spid="40"/>
                                        </p:tgtEl>
                                        <p:attrNameLst>
                                          <p:attrName>ppt_h</p:attrName>
                                        </p:attrNameLst>
                                      </p:cBhvr>
                                      <p:tavLst>
                                        <p:tav tm="0">
                                          <p:val>
                                            <p:fltVal val="0"/>
                                          </p:val>
                                        </p:tav>
                                        <p:tav tm="100000">
                                          <p:val>
                                            <p:strVal val="#ppt_h"/>
                                          </p:val>
                                        </p:tav>
                                      </p:tavLst>
                                    </p:anim>
                                    <p:animEffect transition="in" filter="fade">
                                      <p:cBhvr>
                                        <p:cTn id="63" dur="400"/>
                                        <p:tgtEl>
                                          <p:spTgt spid="40"/>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41">
                                            <p:txEl>
                                              <p:pRg st="0" end="0"/>
                                            </p:txEl>
                                          </p:spTgt>
                                        </p:tgtEl>
                                        <p:attrNameLst>
                                          <p:attrName>style.visibility</p:attrName>
                                        </p:attrNameLst>
                                      </p:cBhvr>
                                      <p:to>
                                        <p:strVal val="visible"/>
                                      </p:to>
                                    </p:set>
                                    <p:anim calcmode="lin" valueType="num">
                                      <p:cBhvr>
                                        <p:cTn id="6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1">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42">
                                            <p:txEl>
                                              <p:pRg st="0" end="0"/>
                                            </p:txEl>
                                          </p:spTgt>
                                        </p:tgtEl>
                                        <p:attrNameLst>
                                          <p:attrName>style.visibility</p:attrName>
                                        </p:attrNameLst>
                                      </p:cBhvr>
                                      <p:to>
                                        <p:strVal val="visible"/>
                                      </p:to>
                                    </p:set>
                                    <p:animEffect transition="in" filter="fade">
                                      <p:cBhvr>
                                        <p:cTn id="72" dur="500"/>
                                        <p:tgtEl>
                                          <p:spTgt spid="42">
                                            <p:txEl>
                                              <p:pRg st="0" end="0"/>
                                            </p:txEl>
                                          </p:spTgt>
                                        </p:tgtEl>
                                      </p:cBhvr>
                                    </p:animEffect>
                                    <p:anim calcmode="lin" valueType="num">
                                      <p:cBhvr>
                                        <p:cTn id="7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3">
                                            <p:txEl>
                                              <p:pRg st="0" end="0"/>
                                            </p:txEl>
                                          </p:spTgt>
                                        </p:tgtEl>
                                        <p:attrNameLst>
                                          <p:attrName>style.visibility</p:attrName>
                                        </p:attrNameLst>
                                      </p:cBhvr>
                                      <p:to>
                                        <p:strVal val="visible"/>
                                      </p:to>
                                    </p:set>
                                    <p:animEffect transition="in" filter="fade">
                                      <p:cBhvr>
                                        <p:cTn id="77"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 name="Rounded Rectangle 2"/>
          <p:cNvSpPr/>
          <p:nvPr userDrawn="1"/>
        </p:nvSpPr>
        <p:spPr>
          <a:xfrm>
            <a:off x="8029576" y="1389403"/>
            <a:ext cx="1520824" cy="587216"/>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8090432" y="142369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19" hasCustomPrompt="1"/>
          </p:nvPr>
        </p:nvSpPr>
        <p:spPr>
          <a:xfrm>
            <a:off x="4816476" y="126111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16" hasCustomPrompt="1"/>
          </p:nvPr>
        </p:nvSpPr>
        <p:spPr>
          <a:xfrm>
            <a:off x="4816478" y="162170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32" name="Rounded Rectangle 31"/>
          <p:cNvSpPr/>
          <p:nvPr userDrawn="1"/>
        </p:nvSpPr>
        <p:spPr>
          <a:xfrm>
            <a:off x="8029576" y="2498113"/>
            <a:ext cx="1520824" cy="587216"/>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8090432" y="253240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34" name="Text Placeholder 7"/>
          <p:cNvSpPr>
            <a:spLocks noGrp="1"/>
          </p:cNvSpPr>
          <p:nvPr>
            <p:ph type="body" sz="quarter" idx="44" hasCustomPrompt="1"/>
          </p:nvPr>
        </p:nvSpPr>
        <p:spPr>
          <a:xfrm>
            <a:off x="4816476" y="236982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2"/>
          <p:cNvSpPr>
            <a:spLocks noGrp="1"/>
          </p:cNvSpPr>
          <p:nvPr>
            <p:ph type="body" sz="quarter" idx="45" hasCustomPrompt="1"/>
          </p:nvPr>
        </p:nvSpPr>
        <p:spPr>
          <a:xfrm>
            <a:off x="4816478" y="273041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40" name="Rounded Rectangle 39"/>
          <p:cNvSpPr/>
          <p:nvPr userDrawn="1"/>
        </p:nvSpPr>
        <p:spPr>
          <a:xfrm>
            <a:off x="8029576" y="3606823"/>
            <a:ext cx="1520824" cy="58721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8090432" y="3641114"/>
            <a:ext cx="528106" cy="50588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FontAwesome"/>
                <a:cs typeface="FontAwesome"/>
              </a:defRPr>
            </a:lvl1pPr>
          </a:lstStyle>
          <a:p>
            <a:pPr lvl="0"/>
            <a:r>
              <a:rPr lang="es-ES_tradnl" dirty="0" err="1" smtClean="0"/>
              <a:t>icon</a:t>
            </a:r>
            <a:endParaRPr lang="es-ES_tradnl" dirty="0" smtClean="0"/>
          </a:p>
        </p:txBody>
      </p:sp>
      <p:sp>
        <p:nvSpPr>
          <p:cNvPr id="42" name="Text Placeholder 7"/>
          <p:cNvSpPr>
            <a:spLocks noGrp="1"/>
          </p:cNvSpPr>
          <p:nvPr>
            <p:ph type="body" sz="quarter" idx="50" hasCustomPrompt="1"/>
          </p:nvPr>
        </p:nvSpPr>
        <p:spPr>
          <a:xfrm>
            <a:off x="4816476" y="3478531"/>
            <a:ext cx="3090862" cy="330111"/>
          </a:xfrm>
          <a:prstGeom prst="rect">
            <a:avLst/>
          </a:prstGeom>
        </p:spPr>
        <p:txBody>
          <a:bodyPr vert="horz" lIns="0" tIns="40504" rIns="0" bIns="40504" anchor="ctr"/>
          <a:lstStyle>
            <a:lvl1pPr marL="0" indent="0" algn="r">
              <a:lnSpc>
                <a:spcPct val="100000"/>
              </a:lnSpc>
              <a:spcBef>
                <a:spcPts val="0"/>
              </a:spcBef>
              <a:spcAft>
                <a:spcPts val="0"/>
              </a:spcAft>
              <a:buNone/>
              <a:defRPr sz="18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3" name="Text Placeholder 2"/>
          <p:cNvSpPr>
            <a:spLocks noGrp="1"/>
          </p:cNvSpPr>
          <p:nvPr>
            <p:ph type="body" sz="quarter" idx="51" hasCustomPrompt="1"/>
          </p:nvPr>
        </p:nvSpPr>
        <p:spPr>
          <a:xfrm>
            <a:off x="4816478" y="3839124"/>
            <a:ext cx="3090861" cy="584979"/>
          </a:xfrm>
          <a:prstGeom prst="rect">
            <a:avLst/>
          </a:prstGeom>
        </p:spPr>
        <p:txBody>
          <a:bodyPr vert="horz" lIns="0" tIns="0" rIns="0" bIns="0"/>
          <a:lstStyle>
            <a:lvl1pPr marL="0" indent="0" algn="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purusaecenas</a:t>
            </a:r>
            <a:r>
              <a:rPr lang="en-US" dirty="0" smtClean="0"/>
              <a:t>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662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400" fill="hold"/>
                                        <p:tgtEl>
                                          <p:spTgt spid="32"/>
                                        </p:tgtEl>
                                        <p:attrNameLst>
                                          <p:attrName>ppt_w</p:attrName>
                                        </p:attrNameLst>
                                      </p:cBhvr>
                                      <p:tavLst>
                                        <p:tav tm="0">
                                          <p:val>
                                            <p:fltVal val="0"/>
                                          </p:val>
                                        </p:tav>
                                        <p:tav tm="100000">
                                          <p:val>
                                            <p:strVal val="#ppt_w"/>
                                          </p:val>
                                        </p:tav>
                                      </p:tavLst>
                                    </p:anim>
                                    <p:anim calcmode="lin" valueType="num">
                                      <p:cBhvr>
                                        <p:cTn id="42" dur="400" fill="hold"/>
                                        <p:tgtEl>
                                          <p:spTgt spid="32"/>
                                        </p:tgtEl>
                                        <p:attrNameLst>
                                          <p:attrName>ppt_h</p:attrName>
                                        </p:attrNameLst>
                                      </p:cBhvr>
                                      <p:tavLst>
                                        <p:tav tm="0">
                                          <p:val>
                                            <p:fltVal val="0"/>
                                          </p:val>
                                        </p:tav>
                                        <p:tav tm="100000">
                                          <p:val>
                                            <p:strVal val="#ppt_h"/>
                                          </p:val>
                                        </p:tav>
                                      </p:tavLst>
                                    </p:anim>
                                    <p:animEffect transition="in" filter="fade">
                                      <p:cBhvr>
                                        <p:cTn id="43" dur="400"/>
                                        <p:tgtEl>
                                          <p:spTgt spid="32"/>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p:cTn id="4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3">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anim calcmode="lin" valueType="num">
                                      <p:cBhvr>
                                        <p:cTn id="5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500"/>
                                        <p:tgtEl>
                                          <p:spTgt spid="35">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400" fill="hold"/>
                                        <p:tgtEl>
                                          <p:spTgt spid="40"/>
                                        </p:tgtEl>
                                        <p:attrNameLst>
                                          <p:attrName>ppt_w</p:attrName>
                                        </p:attrNameLst>
                                      </p:cBhvr>
                                      <p:tavLst>
                                        <p:tav tm="0">
                                          <p:val>
                                            <p:fltVal val="0"/>
                                          </p:val>
                                        </p:tav>
                                        <p:tav tm="100000">
                                          <p:val>
                                            <p:strVal val="#ppt_w"/>
                                          </p:val>
                                        </p:tav>
                                      </p:tavLst>
                                    </p:anim>
                                    <p:anim calcmode="lin" valueType="num">
                                      <p:cBhvr>
                                        <p:cTn id="62" dur="400" fill="hold"/>
                                        <p:tgtEl>
                                          <p:spTgt spid="40"/>
                                        </p:tgtEl>
                                        <p:attrNameLst>
                                          <p:attrName>ppt_h</p:attrName>
                                        </p:attrNameLst>
                                      </p:cBhvr>
                                      <p:tavLst>
                                        <p:tav tm="0">
                                          <p:val>
                                            <p:fltVal val="0"/>
                                          </p:val>
                                        </p:tav>
                                        <p:tav tm="100000">
                                          <p:val>
                                            <p:strVal val="#ppt_h"/>
                                          </p:val>
                                        </p:tav>
                                      </p:tavLst>
                                    </p:anim>
                                    <p:animEffect transition="in" filter="fade">
                                      <p:cBhvr>
                                        <p:cTn id="63" dur="400"/>
                                        <p:tgtEl>
                                          <p:spTgt spid="40"/>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41">
                                            <p:txEl>
                                              <p:pRg st="0" end="0"/>
                                            </p:txEl>
                                          </p:spTgt>
                                        </p:tgtEl>
                                        <p:attrNameLst>
                                          <p:attrName>style.visibility</p:attrName>
                                        </p:attrNameLst>
                                      </p:cBhvr>
                                      <p:to>
                                        <p:strVal val="visible"/>
                                      </p:to>
                                    </p:set>
                                    <p:anim calcmode="lin" valueType="num">
                                      <p:cBhvr>
                                        <p:cTn id="6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1">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42">
                                            <p:txEl>
                                              <p:pRg st="0" end="0"/>
                                            </p:txEl>
                                          </p:spTgt>
                                        </p:tgtEl>
                                        <p:attrNameLst>
                                          <p:attrName>style.visibility</p:attrName>
                                        </p:attrNameLst>
                                      </p:cBhvr>
                                      <p:to>
                                        <p:strVal val="visible"/>
                                      </p:to>
                                    </p:set>
                                    <p:animEffect transition="in" filter="fade">
                                      <p:cBhvr>
                                        <p:cTn id="72" dur="500"/>
                                        <p:tgtEl>
                                          <p:spTgt spid="42">
                                            <p:txEl>
                                              <p:pRg st="0" end="0"/>
                                            </p:txEl>
                                          </p:spTgt>
                                        </p:tgtEl>
                                      </p:cBhvr>
                                    </p:animEffect>
                                    <p:anim calcmode="lin" valueType="num">
                                      <p:cBhvr>
                                        <p:cTn id="7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3">
                                            <p:txEl>
                                              <p:pRg st="0" end="0"/>
                                            </p:txEl>
                                          </p:spTgt>
                                        </p:tgtEl>
                                        <p:attrNameLst>
                                          <p:attrName>style.visibility</p:attrName>
                                        </p:attrNameLst>
                                      </p:cBhvr>
                                      <p:to>
                                        <p:strVal val="visible"/>
                                      </p:to>
                                    </p:set>
                                    <p:animEffect transition="in" filter="fade">
                                      <p:cBhvr>
                                        <p:cTn id="77"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2FBC060-1BDE-444C-9DA7-F898A13F3F90}" type="datetimeFigureOut">
              <a:rPr lang="zh-CN" altLang="en-US" smtClean="0"/>
              <a:t>2017/11/30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33925539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ircle infographic">
    <p:spTree>
      <p:nvGrpSpPr>
        <p:cNvPr id="1" name=""/>
        <p:cNvGrpSpPr/>
        <p:nvPr/>
      </p:nvGrpSpPr>
      <p:grpSpPr>
        <a:xfrm>
          <a:off x="0" y="0"/>
          <a:ext cx="0" cy="0"/>
          <a:chOff x="0" y="0"/>
          <a:chExt cx="0" cy="0"/>
        </a:xfrm>
      </p:grpSpPr>
      <p:sp>
        <p:nvSpPr>
          <p:cNvPr id="53" name="Oval 52"/>
          <p:cNvSpPr>
            <a:spLocks noChangeAspect="1"/>
          </p:cNvSpPr>
          <p:nvPr userDrawn="1"/>
        </p:nvSpPr>
        <p:spPr>
          <a:xfrm>
            <a:off x="646026"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20" hasCustomPrompt="1"/>
          </p:nvPr>
        </p:nvSpPr>
        <p:spPr>
          <a:xfrm>
            <a:off x="723372"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9" name="Text Placeholder 2"/>
          <p:cNvSpPr>
            <a:spLocks noGrp="1"/>
          </p:cNvSpPr>
          <p:nvPr>
            <p:ph type="body" sz="quarter" idx="16" hasCustomPrompt="1"/>
          </p:nvPr>
        </p:nvSpPr>
        <p:spPr>
          <a:xfrm>
            <a:off x="723376"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t>
            </a:r>
            <a:r>
              <a:rPr lang="en-US" dirty="0" smtClean="0"/>
              <a:t>. </a:t>
            </a:r>
          </a:p>
        </p:txBody>
      </p:sp>
      <p:sp>
        <p:nvSpPr>
          <p:cNvPr id="21" name="Picture Placeholder 2"/>
          <p:cNvSpPr>
            <a:spLocks noGrp="1" noChangeAspect="1"/>
          </p:cNvSpPr>
          <p:nvPr>
            <p:ph type="pic" sz="quarter" idx="17"/>
          </p:nvPr>
        </p:nvSpPr>
        <p:spPr>
          <a:xfrm>
            <a:off x="824971"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5" name="Oval 24"/>
          <p:cNvSpPr>
            <a:spLocks noChangeAspect="1"/>
          </p:cNvSpPr>
          <p:nvPr userDrawn="1"/>
        </p:nvSpPr>
        <p:spPr>
          <a:xfrm>
            <a:off x="3389228"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26" name="Text Placeholder 7"/>
          <p:cNvSpPr>
            <a:spLocks noGrp="1"/>
          </p:cNvSpPr>
          <p:nvPr>
            <p:ph type="body" sz="quarter" idx="21" hasCustomPrompt="1"/>
          </p:nvPr>
        </p:nvSpPr>
        <p:spPr>
          <a:xfrm>
            <a:off x="3466566"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22" hasCustomPrompt="1"/>
          </p:nvPr>
        </p:nvSpPr>
        <p:spPr>
          <a:xfrm>
            <a:off x="3466570"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t>
            </a:r>
            <a:r>
              <a:rPr lang="en-US" dirty="0" smtClean="0"/>
              <a:t>. </a:t>
            </a:r>
          </a:p>
        </p:txBody>
      </p:sp>
      <p:sp>
        <p:nvSpPr>
          <p:cNvPr id="32" name="Picture Placeholder 2"/>
          <p:cNvSpPr>
            <a:spLocks noGrp="1" noChangeAspect="1"/>
          </p:cNvSpPr>
          <p:nvPr>
            <p:ph type="pic" sz="quarter" idx="18"/>
          </p:nvPr>
        </p:nvSpPr>
        <p:spPr>
          <a:xfrm>
            <a:off x="3568166"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4" name="Oval 33"/>
          <p:cNvSpPr>
            <a:spLocks noChangeAspect="1"/>
          </p:cNvSpPr>
          <p:nvPr userDrawn="1"/>
        </p:nvSpPr>
        <p:spPr>
          <a:xfrm>
            <a:off x="6149361" y="1325133"/>
            <a:ext cx="2340003" cy="2106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 Placeholder 7"/>
          <p:cNvSpPr>
            <a:spLocks noGrp="1"/>
          </p:cNvSpPr>
          <p:nvPr>
            <p:ph type="body" sz="quarter" idx="23" hasCustomPrompt="1"/>
          </p:nvPr>
        </p:nvSpPr>
        <p:spPr>
          <a:xfrm>
            <a:off x="6221938"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6" name="Text Placeholder 2"/>
          <p:cNvSpPr>
            <a:spLocks noGrp="1"/>
          </p:cNvSpPr>
          <p:nvPr>
            <p:ph type="body" sz="quarter" idx="24" hasCustomPrompt="1"/>
          </p:nvPr>
        </p:nvSpPr>
        <p:spPr>
          <a:xfrm>
            <a:off x="6221942"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t>
            </a:r>
            <a:r>
              <a:rPr lang="en-US" dirty="0" smtClean="0"/>
              <a:t>. </a:t>
            </a:r>
          </a:p>
        </p:txBody>
      </p:sp>
      <p:sp>
        <p:nvSpPr>
          <p:cNvPr id="37" name="Picture Placeholder 2"/>
          <p:cNvSpPr>
            <a:spLocks noGrp="1" noChangeAspect="1"/>
          </p:cNvSpPr>
          <p:nvPr>
            <p:ph type="pic" sz="quarter" idx="19"/>
          </p:nvPr>
        </p:nvSpPr>
        <p:spPr>
          <a:xfrm>
            <a:off x="6340471" y="1493521"/>
            <a:ext cx="1979998" cy="1781998"/>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80342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500"/>
                                        <p:tgtEl>
                                          <p:spTgt spid="28">
                                            <p:txEl>
                                              <p:pRg st="0" end="0"/>
                                            </p:txEl>
                                          </p:spTgt>
                                        </p:tgtEl>
                                      </p:cBhvr>
                                    </p:animEffect>
                                    <p:anim calcmode="lin" valueType="num">
                                      <p:cBhvr>
                                        <p:cTn id="2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childTnLst>
                          </p:cTn>
                        </p:par>
                        <p:par>
                          <p:cTn id="31" fill="hold">
                            <p:stCondLst>
                              <p:cond delay="5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fade">
                                      <p:cBhvr>
                                        <p:cTn id="39" dur="500"/>
                                        <p:tgtEl>
                                          <p:spTgt spid="26">
                                            <p:txEl>
                                              <p:pRg st="0" end="0"/>
                                            </p:txEl>
                                          </p:spTgt>
                                        </p:tgtEl>
                                      </p:cBhvr>
                                    </p:animEffect>
                                    <p:anim calcmode="lin" valueType="num">
                                      <p:cBhvr>
                                        <p:cTn id="4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800"/>
                                  </p:stCondLst>
                                  <p:childTnLst>
                                    <p:set>
                                      <p:cBhvr>
                                        <p:cTn id="43" dur="1" fill="hold">
                                          <p:stCondLst>
                                            <p:cond delay="0"/>
                                          </p:stCondLst>
                                        </p:cTn>
                                        <p:tgtEl>
                                          <p:spTgt spid="27">
                                            <p:txEl>
                                              <p:pRg st="0" end="0"/>
                                            </p:txEl>
                                          </p:spTgt>
                                        </p:tgtEl>
                                        <p:attrNameLst>
                                          <p:attrName>style.visibility</p:attrName>
                                        </p:attrNameLst>
                                      </p:cBhvr>
                                      <p:to>
                                        <p:strVal val="visible"/>
                                      </p:to>
                                    </p:set>
                                    <p:animEffect transition="in" filter="fade">
                                      <p:cBhvr>
                                        <p:cTn id="44" dur="500"/>
                                        <p:tgtEl>
                                          <p:spTgt spid="27">
                                            <p:txEl>
                                              <p:pRg st="0" end="0"/>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childTnLst>
                          </p:cTn>
                        </p:par>
                        <p:par>
                          <p:cTn id="50" fill="hold">
                            <p:stCondLst>
                              <p:cond delay="1000"/>
                            </p:stCondLst>
                            <p:childTnLst>
                              <p:par>
                                <p:cTn id="51" presetID="53" presetClass="entr" presetSubtype="16" fill="hold" grpId="0" nodeType="afterEffect" nodePh="1">
                                  <p:stCondLst>
                                    <p:cond delay="0"/>
                                  </p:stCondLst>
                                  <p:endCondLst>
                                    <p:cond evt="begin" delay="0">
                                      <p:tn val="51"/>
                                    </p:cond>
                                  </p:end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p:cTn id="66" dur="500" fill="hold"/>
                                        <p:tgtEl>
                                          <p:spTgt spid="34"/>
                                        </p:tgtEl>
                                        <p:attrNameLst>
                                          <p:attrName>ppt_w</p:attrName>
                                        </p:attrNameLst>
                                      </p:cBhvr>
                                      <p:tavLst>
                                        <p:tav tm="0">
                                          <p:val>
                                            <p:fltVal val="0"/>
                                          </p:val>
                                        </p:tav>
                                        <p:tav tm="100000">
                                          <p:val>
                                            <p:strVal val="#ppt_w"/>
                                          </p:val>
                                        </p:tav>
                                      </p:tavLst>
                                    </p:anim>
                                    <p:anim calcmode="lin" valueType="num">
                                      <p:cBhvr>
                                        <p:cTn id="67" dur="500" fill="hold"/>
                                        <p:tgtEl>
                                          <p:spTgt spid="34"/>
                                        </p:tgtEl>
                                        <p:attrNameLst>
                                          <p:attrName>ppt_h</p:attrName>
                                        </p:attrNameLst>
                                      </p:cBhvr>
                                      <p:tavLst>
                                        <p:tav tm="0">
                                          <p:val>
                                            <p:fltVal val="0"/>
                                          </p:val>
                                        </p:tav>
                                        <p:tav tm="100000">
                                          <p:val>
                                            <p:strVal val="#ppt_h"/>
                                          </p:val>
                                        </p:tav>
                                      </p:tavLst>
                                    </p:anim>
                                    <p:animEffect transition="in" filter="fade">
                                      <p:cBhvr>
                                        <p:cTn id="68" dur="500"/>
                                        <p:tgtEl>
                                          <p:spTgt spid="34"/>
                                        </p:tgtEl>
                                      </p:cBhvr>
                                    </p:animEffect>
                                  </p:childTnLst>
                                </p:cTn>
                              </p:par>
                            </p:childTnLst>
                          </p:cTn>
                        </p:par>
                        <p:par>
                          <p:cTn id="69" fill="hold">
                            <p:stCondLst>
                              <p:cond delay="1500"/>
                            </p:stCondLst>
                            <p:childTnLst>
                              <p:par>
                                <p:cTn id="70" presetID="53" presetClass="entr" presetSubtype="16" fill="hold" grpId="0" nodeType="afterEffect" nodePh="1">
                                  <p:stCondLst>
                                    <p:cond delay="0"/>
                                  </p:stCondLst>
                                  <p:endCondLst>
                                    <p:cond evt="begin" delay="0">
                                      <p:tn val="70"/>
                                    </p:cond>
                                  </p:end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Effect transition="in" filter="fade">
                                      <p:cBhvr>
                                        <p:cTn id="7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21" grpId="0"/>
      <p:bldP spid="25" grpId="0" animBg="1"/>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p:bldP spid="34" grpId="0" animBg="1"/>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ound bars char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example</a:t>
            </a:r>
            <a:endParaRPr lang="es-ES_tradnl" dirty="0" smtClean="0"/>
          </a:p>
        </p:txBody>
      </p:sp>
      <p:sp>
        <p:nvSpPr>
          <p:cNvPr id="9"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20" hasCustomPrompt="1"/>
          </p:nvPr>
        </p:nvSpPr>
        <p:spPr>
          <a:xfrm>
            <a:off x="723372"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9" name="Text Placeholder 2"/>
          <p:cNvSpPr>
            <a:spLocks noGrp="1"/>
          </p:cNvSpPr>
          <p:nvPr>
            <p:ph type="body" sz="quarter" idx="16" hasCustomPrompt="1"/>
          </p:nvPr>
        </p:nvSpPr>
        <p:spPr>
          <a:xfrm>
            <a:off x="723376"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t>
            </a:r>
            <a:r>
              <a:rPr lang="en-US" dirty="0" smtClean="0"/>
              <a:t>. </a:t>
            </a:r>
          </a:p>
        </p:txBody>
      </p:sp>
      <p:sp>
        <p:nvSpPr>
          <p:cNvPr id="44" name="Text Placeholder 7"/>
          <p:cNvSpPr>
            <a:spLocks noGrp="1"/>
          </p:cNvSpPr>
          <p:nvPr>
            <p:ph type="body" sz="quarter" idx="21" hasCustomPrompt="1"/>
          </p:nvPr>
        </p:nvSpPr>
        <p:spPr>
          <a:xfrm>
            <a:off x="3466566"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5" name="Text Placeholder 2"/>
          <p:cNvSpPr>
            <a:spLocks noGrp="1"/>
          </p:cNvSpPr>
          <p:nvPr>
            <p:ph type="body" sz="quarter" idx="22" hasCustomPrompt="1"/>
          </p:nvPr>
        </p:nvSpPr>
        <p:spPr>
          <a:xfrm>
            <a:off x="3466570"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t>
            </a:r>
            <a:r>
              <a:rPr lang="en-US" dirty="0" smtClean="0"/>
              <a:t>. </a:t>
            </a:r>
          </a:p>
        </p:txBody>
      </p:sp>
      <p:sp>
        <p:nvSpPr>
          <p:cNvPr id="49" name="Text Placeholder 7"/>
          <p:cNvSpPr>
            <a:spLocks noGrp="1"/>
          </p:cNvSpPr>
          <p:nvPr>
            <p:ph type="body" sz="quarter" idx="23" hasCustomPrompt="1"/>
          </p:nvPr>
        </p:nvSpPr>
        <p:spPr>
          <a:xfrm>
            <a:off x="6221938" y="3863693"/>
            <a:ext cx="2206098" cy="171338"/>
          </a:xfrm>
          <a:prstGeom prst="rect">
            <a:avLst/>
          </a:prstGeom>
        </p:spPr>
        <p:txBody>
          <a:bodyPr vert="horz" lIns="0" tIns="40504" rIns="0" bIns="40504" anchor="ctr"/>
          <a:lstStyle>
            <a:lvl1pPr marL="0" indent="0" algn="ctr">
              <a:lnSpc>
                <a:spcPct val="100000"/>
              </a:lnSpc>
              <a:spcBef>
                <a:spcPts val="0"/>
              </a:spcBef>
              <a:spcAft>
                <a:spcPts val="0"/>
              </a:spcAft>
              <a:buNone/>
              <a:defRPr sz="162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0" name="Text Placeholder 2"/>
          <p:cNvSpPr>
            <a:spLocks noGrp="1"/>
          </p:cNvSpPr>
          <p:nvPr>
            <p:ph type="body" sz="quarter" idx="24" hasCustomPrompt="1"/>
          </p:nvPr>
        </p:nvSpPr>
        <p:spPr>
          <a:xfrm>
            <a:off x="6221942" y="4095993"/>
            <a:ext cx="2206097" cy="584979"/>
          </a:xfrm>
          <a:prstGeom prst="rect">
            <a:avLst/>
          </a:prstGeom>
        </p:spPr>
        <p:txBody>
          <a:bodyPr vert="horz" lIns="0" tIns="0" rIns="0" bIns="0"/>
          <a:lstStyle>
            <a:lvl1pPr marL="0" indent="0" algn="ctr">
              <a:lnSpc>
                <a:spcPct val="130000"/>
              </a:lnSpc>
              <a:buNone/>
              <a:defRPr sz="81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purusaecen</a:t>
            </a:r>
            <a:r>
              <a:rPr lang="en-US" dirty="0" smtClean="0"/>
              <a:t>. </a:t>
            </a:r>
          </a:p>
        </p:txBody>
      </p:sp>
      <p:grpSp>
        <p:nvGrpSpPr>
          <p:cNvPr id="5" name="Group 4"/>
          <p:cNvGrpSpPr/>
          <p:nvPr userDrawn="1"/>
        </p:nvGrpSpPr>
        <p:grpSpPr>
          <a:xfrm>
            <a:off x="452438" y="1325886"/>
            <a:ext cx="8229600" cy="2148292"/>
            <a:chOff x="452438" y="1473206"/>
            <a:chExt cx="8229600" cy="2386991"/>
          </a:xfrm>
        </p:grpSpPr>
        <p:sp>
          <p:nvSpPr>
            <p:cNvPr id="2" name="TextBox 1"/>
            <p:cNvSpPr txBox="1"/>
            <p:nvPr userDrawn="1"/>
          </p:nvSpPr>
          <p:spPr>
            <a:xfrm>
              <a:off x="452438" y="1473206"/>
              <a:ext cx="39145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smtClean="0">
                  <a:ln>
                    <a:noFill/>
                  </a:ln>
                  <a:solidFill>
                    <a:srgbClr val="5B9BD5"/>
                  </a:solidFill>
                  <a:effectLst/>
                  <a:uLnTx/>
                  <a:uFillTx/>
                  <a:latin typeface="Lato Regular"/>
                  <a:ea typeface="+mn-ea"/>
                  <a:cs typeface="Lato Regular"/>
                </a:rPr>
                <a:t>100</a:t>
              </a:r>
              <a:endParaRPr kumimoji="0" lang="en-US" sz="1080" b="0" i="0" u="none" strike="noStrike" kern="1200" cap="none" spc="0" normalizeH="0" baseline="0" noProof="0" dirty="0">
                <a:ln>
                  <a:noFill/>
                </a:ln>
                <a:solidFill>
                  <a:srgbClr val="5B9BD5"/>
                </a:solidFill>
                <a:effectLst/>
                <a:uLnTx/>
                <a:uFillTx/>
                <a:latin typeface="Lato Regular"/>
                <a:ea typeface="+mn-ea"/>
                <a:cs typeface="Lato Regular"/>
              </a:endParaRPr>
            </a:p>
          </p:txBody>
        </p:sp>
        <p:cxnSp>
          <p:nvCxnSpPr>
            <p:cNvPr id="4" name="Straight Connector 3"/>
            <p:cNvCxnSpPr/>
            <p:nvPr userDrawn="1"/>
          </p:nvCxnSpPr>
          <p:spPr>
            <a:xfrm>
              <a:off x="906408" y="16455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userDrawn="1"/>
          </p:nvSpPr>
          <p:spPr>
            <a:xfrm>
              <a:off x="452438" y="3572939"/>
              <a:ext cx="253596"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smtClean="0">
                  <a:ln>
                    <a:noFill/>
                  </a:ln>
                  <a:solidFill>
                    <a:srgbClr val="5B9BD5"/>
                  </a:solidFill>
                  <a:effectLst/>
                  <a:uLnTx/>
                  <a:uFillTx/>
                  <a:latin typeface="Lato Regular"/>
                  <a:ea typeface="+mn-ea"/>
                  <a:cs typeface="Lato Regular"/>
                </a:rPr>
                <a:t>0</a:t>
              </a:r>
              <a:endParaRPr kumimoji="0" lang="en-US" sz="1080" b="0" i="0" u="none" strike="noStrike" kern="1200" cap="none" spc="0" normalizeH="0" baseline="0" noProof="0" dirty="0">
                <a:ln>
                  <a:noFill/>
                </a:ln>
                <a:solidFill>
                  <a:srgbClr val="5B9BD5"/>
                </a:solidFill>
                <a:effectLst/>
                <a:uLnTx/>
                <a:uFillTx/>
                <a:latin typeface="Lato Regular"/>
                <a:ea typeface="+mn-ea"/>
                <a:cs typeface="Lato Regular"/>
              </a:endParaRPr>
            </a:p>
          </p:txBody>
        </p:sp>
        <p:cxnSp>
          <p:nvCxnSpPr>
            <p:cNvPr id="25" name="Straight Connector 24"/>
            <p:cNvCxnSpPr/>
            <p:nvPr userDrawn="1"/>
          </p:nvCxnSpPr>
          <p:spPr>
            <a:xfrm>
              <a:off x="906408" y="3745305"/>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userDrawn="1"/>
          </p:nvSpPr>
          <p:spPr>
            <a:xfrm>
              <a:off x="452438" y="2540006"/>
              <a:ext cx="32252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smtClean="0">
                  <a:ln>
                    <a:noFill/>
                  </a:ln>
                  <a:solidFill>
                    <a:srgbClr val="5B9BD5"/>
                  </a:solidFill>
                  <a:effectLst/>
                  <a:uLnTx/>
                  <a:uFillTx/>
                  <a:latin typeface="Lato Regular"/>
                  <a:ea typeface="+mn-ea"/>
                  <a:cs typeface="Lato Regular"/>
                </a:rPr>
                <a:t>50</a:t>
              </a:r>
              <a:endParaRPr kumimoji="0" lang="en-US" sz="1080" b="0" i="0" u="none" strike="noStrike" kern="1200" cap="none" spc="0" normalizeH="0" baseline="0" noProof="0" dirty="0">
                <a:ln>
                  <a:noFill/>
                </a:ln>
                <a:solidFill>
                  <a:srgbClr val="5B9BD5"/>
                </a:solidFill>
                <a:effectLst/>
                <a:uLnTx/>
                <a:uFillTx/>
                <a:latin typeface="Lato Regular"/>
                <a:ea typeface="+mn-ea"/>
                <a:cs typeface="Lato Regular"/>
              </a:endParaRPr>
            </a:p>
          </p:txBody>
        </p:sp>
        <p:cxnSp>
          <p:nvCxnSpPr>
            <p:cNvPr id="27" name="Straight Connector 26"/>
            <p:cNvCxnSpPr/>
            <p:nvPr userDrawn="1"/>
          </p:nvCxnSpPr>
          <p:spPr>
            <a:xfrm>
              <a:off x="906408" y="27123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userDrawn="1"/>
          </p:nvSpPr>
          <p:spPr>
            <a:xfrm>
              <a:off x="452438" y="2032006"/>
              <a:ext cx="32252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smtClean="0">
                  <a:ln>
                    <a:noFill/>
                  </a:ln>
                  <a:solidFill>
                    <a:srgbClr val="5B9BD5"/>
                  </a:solidFill>
                  <a:effectLst/>
                  <a:uLnTx/>
                  <a:uFillTx/>
                  <a:latin typeface="Lato Regular"/>
                  <a:ea typeface="+mn-ea"/>
                  <a:cs typeface="Lato Regular"/>
                </a:rPr>
                <a:t>75</a:t>
              </a:r>
              <a:endParaRPr kumimoji="0" lang="en-US" sz="1080" b="0" i="0" u="none" strike="noStrike" kern="1200" cap="none" spc="0" normalizeH="0" baseline="0" noProof="0" dirty="0">
                <a:ln>
                  <a:noFill/>
                </a:ln>
                <a:solidFill>
                  <a:srgbClr val="5B9BD5"/>
                </a:solidFill>
                <a:effectLst/>
                <a:uLnTx/>
                <a:uFillTx/>
                <a:latin typeface="Lato Regular"/>
                <a:ea typeface="+mn-ea"/>
                <a:cs typeface="Lato Regular"/>
              </a:endParaRPr>
            </a:p>
          </p:txBody>
        </p:sp>
        <p:cxnSp>
          <p:nvCxnSpPr>
            <p:cNvPr id="31" name="Straight Connector 30"/>
            <p:cNvCxnSpPr/>
            <p:nvPr userDrawn="1"/>
          </p:nvCxnSpPr>
          <p:spPr>
            <a:xfrm>
              <a:off x="906408" y="22043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userDrawn="1"/>
          </p:nvSpPr>
          <p:spPr>
            <a:xfrm>
              <a:off x="452438" y="3064940"/>
              <a:ext cx="322524" cy="287258"/>
            </a:xfrm>
            <a:prstGeom prst="rect">
              <a:avLst/>
            </a:prstGeom>
            <a:noFill/>
          </p:spPr>
          <p:txBody>
            <a:bodyPr wrap="none" rtlCol="0">
              <a:spAutoFit/>
            </a:bodyPr>
            <a:lstStyle/>
            <a:p>
              <a:pPr marL="0" marR="0" lvl="0" indent="0" algn="l" defTabSz="364046" rtl="0" eaLnBrk="1" fontAlgn="auto" latinLnBrk="0" hangingPunct="1">
                <a:lnSpc>
                  <a:spcPct val="100000"/>
                </a:lnSpc>
                <a:spcBef>
                  <a:spcPts val="0"/>
                </a:spcBef>
                <a:spcAft>
                  <a:spcPts val="0"/>
                </a:spcAft>
                <a:buClrTx/>
                <a:buSzTx/>
                <a:buFontTx/>
                <a:buNone/>
                <a:tabLst/>
                <a:defRPr/>
              </a:pPr>
              <a:r>
                <a:rPr kumimoji="0" lang="en-US" sz="1080" b="0" i="0" u="none" strike="noStrike" kern="1200" cap="none" spc="0" normalizeH="0" baseline="0" noProof="0" dirty="0" smtClean="0">
                  <a:ln>
                    <a:noFill/>
                  </a:ln>
                  <a:solidFill>
                    <a:srgbClr val="5B9BD5"/>
                  </a:solidFill>
                  <a:effectLst/>
                  <a:uLnTx/>
                  <a:uFillTx/>
                  <a:latin typeface="Lato Regular"/>
                  <a:ea typeface="+mn-ea"/>
                  <a:cs typeface="Lato Regular"/>
                </a:rPr>
                <a:t>25</a:t>
              </a:r>
              <a:endParaRPr kumimoji="0" lang="en-US" sz="1080" b="0" i="0" u="none" strike="noStrike" kern="1200" cap="none" spc="0" normalizeH="0" baseline="0" noProof="0" dirty="0">
                <a:ln>
                  <a:noFill/>
                </a:ln>
                <a:solidFill>
                  <a:srgbClr val="5B9BD5"/>
                </a:solidFill>
                <a:effectLst/>
                <a:uLnTx/>
                <a:uFillTx/>
                <a:latin typeface="Lato Regular"/>
                <a:ea typeface="+mn-ea"/>
                <a:cs typeface="Lato Regular"/>
              </a:endParaRPr>
            </a:p>
          </p:txBody>
        </p:sp>
        <p:cxnSp>
          <p:nvCxnSpPr>
            <p:cNvPr id="33" name="Straight Connector 32"/>
            <p:cNvCxnSpPr/>
            <p:nvPr userDrawn="1"/>
          </p:nvCxnSpPr>
          <p:spPr>
            <a:xfrm>
              <a:off x="906408" y="3237306"/>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2034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500"/>
                                        <p:tgtEl>
                                          <p:spTgt spid="28">
                                            <p:txEl>
                                              <p:pRg st="0" end="0"/>
                                            </p:txEl>
                                          </p:spTgt>
                                        </p:tgtEl>
                                      </p:cBhvr>
                                    </p:animEffect>
                                    <p:anim calcmode="lin" valueType="num">
                                      <p:cBhvr>
                                        <p:cTn id="2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fade">
                                      <p:cBhvr>
                                        <p:cTn id="28" dur="500"/>
                                        <p:tgtEl>
                                          <p:spTgt spid="44">
                                            <p:txEl>
                                              <p:pRg st="0" end="0"/>
                                            </p:txEl>
                                          </p:spTgt>
                                        </p:tgtEl>
                                      </p:cBhvr>
                                    </p:animEffect>
                                    <p:anim calcmode="lin" valueType="num">
                                      <p:cBhvr>
                                        <p:cTn id="29"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44">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45">
                                            <p:txEl>
                                              <p:pRg st="0" end="0"/>
                                            </p:txEl>
                                          </p:spTgt>
                                        </p:tgtEl>
                                        <p:attrNameLst>
                                          <p:attrName>style.visibility</p:attrName>
                                        </p:attrNameLst>
                                      </p:cBhvr>
                                      <p:to>
                                        <p:strVal val="visible"/>
                                      </p:to>
                                    </p:set>
                                    <p:animEffect transition="in" filter="fade">
                                      <p:cBhvr>
                                        <p:cTn id="33" dur="500"/>
                                        <p:tgtEl>
                                          <p:spTgt spid="45">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49">
                                            <p:txEl>
                                              <p:pRg st="0" end="0"/>
                                            </p:txEl>
                                          </p:spTgt>
                                        </p:tgtEl>
                                        <p:attrNameLst>
                                          <p:attrName>style.visibility</p:attrName>
                                        </p:attrNameLst>
                                      </p:cBhvr>
                                      <p:to>
                                        <p:strVal val="visible"/>
                                      </p:to>
                                    </p:set>
                                    <p:animEffect transition="in" filter="fade">
                                      <p:cBhvr>
                                        <p:cTn id="36" dur="500"/>
                                        <p:tgtEl>
                                          <p:spTgt spid="49">
                                            <p:txEl>
                                              <p:pRg st="0" end="0"/>
                                            </p:txEl>
                                          </p:spTgt>
                                        </p:tgtEl>
                                      </p:cBhvr>
                                    </p:animEffect>
                                    <p:anim calcmode="lin" valueType="num">
                                      <p:cBhvr>
                                        <p:cTn id="3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49">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50">
                                            <p:txEl>
                                              <p:pRg st="0" end="0"/>
                                            </p:txEl>
                                          </p:spTgt>
                                        </p:tgtEl>
                                        <p:attrNameLst>
                                          <p:attrName>style.visibility</p:attrName>
                                        </p:attrNameLst>
                                      </p:cBhvr>
                                      <p:to>
                                        <p:strVal val="visible"/>
                                      </p:to>
                                    </p:set>
                                    <p:animEffect transition="in" filter="fade">
                                      <p:cBhvr>
                                        <p:cTn id="41" dur="500"/>
                                        <p:tgtEl>
                                          <p:spTgt spid="50">
                                            <p:txEl>
                                              <p:pRg st="0" end="0"/>
                                            </p:txEl>
                                          </p:spTgt>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9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ight column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Text Placeholder 2"/>
          <p:cNvSpPr>
            <a:spLocks noGrp="1"/>
          </p:cNvSpPr>
          <p:nvPr>
            <p:ph type="body" sz="quarter" idx="64" hasCustomPrompt="1"/>
          </p:nvPr>
        </p:nvSpPr>
        <p:spPr>
          <a:xfrm>
            <a:off x="4748741"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5" name="Text Placeholder 7"/>
          <p:cNvSpPr>
            <a:spLocks noGrp="1"/>
          </p:cNvSpPr>
          <p:nvPr>
            <p:ph type="body" sz="quarter" idx="18" hasCustomPrompt="1"/>
          </p:nvPr>
        </p:nvSpPr>
        <p:spPr>
          <a:xfrm>
            <a:off x="5053536"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smtClean="0"/>
              <a:t>2000</a:t>
            </a:r>
          </a:p>
        </p:txBody>
      </p:sp>
      <p:sp>
        <p:nvSpPr>
          <p:cNvPr id="7" name="Text Placeholder 7"/>
          <p:cNvSpPr>
            <a:spLocks noGrp="1"/>
          </p:cNvSpPr>
          <p:nvPr>
            <p:ph type="body" sz="quarter" idx="65" hasCustomPrompt="1"/>
          </p:nvPr>
        </p:nvSpPr>
        <p:spPr>
          <a:xfrm>
            <a:off x="4748741"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Text Placeholder 2"/>
          <p:cNvSpPr>
            <a:spLocks noGrp="1"/>
          </p:cNvSpPr>
          <p:nvPr>
            <p:ph type="body" sz="quarter" idx="66" hasCustomPrompt="1"/>
          </p:nvPr>
        </p:nvSpPr>
        <p:spPr>
          <a:xfrm>
            <a:off x="6911446"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9" name="Text Placeholder 7"/>
          <p:cNvSpPr>
            <a:spLocks noGrp="1"/>
          </p:cNvSpPr>
          <p:nvPr>
            <p:ph type="body" sz="quarter" idx="67" hasCustomPrompt="1"/>
          </p:nvPr>
        </p:nvSpPr>
        <p:spPr>
          <a:xfrm>
            <a:off x="7216241"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smtClean="0"/>
              <a:t>2000</a:t>
            </a:r>
          </a:p>
        </p:txBody>
      </p:sp>
      <p:sp>
        <p:nvSpPr>
          <p:cNvPr id="20" name="Text Placeholder 7"/>
          <p:cNvSpPr>
            <a:spLocks noGrp="1"/>
          </p:cNvSpPr>
          <p:nvPr>
            <p:ph type="body" sz="quarter" idx="68" hasCustomPrompt="1"/>
          </p:nvPr>
        </p:nvSpPr>
        <p:spPr>
          <a:xfrm>
            <a:off x="6911446"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1" name="Text Placeholder 2"/>
          <p:cNvSpPr>
            <a:spLocks noGrp="1"/>
          </p:cNvSpPr>
          <p:nvPr>
            <p:ph type="body" sz="quarter" idx="69" hasCustomPrompt="1"/>
          </p:nvPr>
        </p:nvSpPr>
        <p:spPr>
          <a:xfrm>
            <a:off x="4748741"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2" name="Text Placeholder 7"/>
          <p:cNvSpPr>
            <a:spLocks noGrp="1"/>
          </p:cNvSpPr>
          <p:nvPr>
            <p:ph type="body" sz="quarter" idx="70" hasCustomPrompt="1"/>
          </p:nvPr>
        </p:nvSpPr>
        <p:spPr>
          <a:xfrm>
            <a:off x="5053536"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smtClean="0"/>
              <a:t>2000</a:t>
            </a:r>
          </a:p>
        </p:txBody>
      </p:sp>
      <p:sp>
        <p:nvSpPr>
          <p:cNvPr id="23" name="Text Placeholder 7"/>
          <p:cNvSpPr>
            <a:spLocks noGrp="1"/>
          </p:cNvSpPr>
          <p:nvPr>
            <p:ph type="body" sz="quarter" idx="71" hasCustomPrompt="1"/>
          </p:nvPr>
        </p:nvSpPr>
        <p:spPr>
          <a:xfrm>
            <a:off x="4748741"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4" name="Text Placeholder 2"/>
          <p:cNvSpPr>
            <a:spLocks noGrp="1"/>
          </p:cNvSpPr>
          <p:nvPr>
            <p:ph type="body" sz="quarter" idx="72" hasCustomPrompt="1"/>
          </p:nvPr>
        </p:nvSpPr>
        <p:spPr>
          <a:xfrm>
            <a:off x="6911446"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5" name="Text Placeholder 7"/>
          <p:cNvSpPr>
            <a:spLocks noGrp="1"/>
          </p:cNvSpPr>
          <p:nvPr>
            <p:ph type="body" sz="quarter" idx="73" hasCustomPrompt="1"/>
          </p:nvPr>
        </p:nvSpPr>
        <p:spPr>
          <a:xfrm>
            <a:off x="7216241"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smtClean="0"/>
              <a:t>2000</a:t>
            </a:r>
          </a:p>
        </p:txBody>
      </p:sp>
      <p:sp>
        <p:nvSpPr>
          <p:cNvPr id="26" name="Text Placeholder 7"/>
          <p:cNvSpPr>
            <a:spLocks noGrp="1"/>
          </p:cNvSpPr>
          <p:nvPr>
            <p:ph type="body" sz="quarter" idx="74" hasCustomPrompt="1"/>
          </p:nvPr>
        </p:nvSpPr>
        <p:spPr>
          <a:xfrm>
            <a:off x="6911446"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75" hasCustomPrompt="1"/>
          </p:nvPr>
        </p:nvSpPr>
        <p:spPr>
          <a:xfrm>
            <a:off x="4748741"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8" name="Text Placeholder 7"/>
          <p:cNvSpPr>
            <a:spLocks noGrp="1"/>
          </p:cNvSpPr>
          <p:nvPr>
            <p:ph type="body" sz="quarter" idx="76" hasCustomPrompt="1"/>
          </p:nvPr>
        </p:nvSpPr>
        <p:spPr>
          <a:xfrm>
            <a:off x="5053536"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smtClean="0"/>
              <a:t>2000</a:t>
            </a:r>
          </a:p>
        </p:txBody>
      </p:sp>
      <p:sp>
        <p:nvSpPr>
          <p:cNvPr id="29" name="Text Placeholder 7"/>
          <p:cNvSpPr>
            <a:spLocks noGrp="1"/>
          </p:cNvSpPr>
          <p:nvPr>
            <p:ph type="body" sz="quarter" idx="77" hasCustomPrompt="1"/>
          </p:nvPr>
        </p:nvSpPr>
        <p:spPr>
          <a:xfrm>
            <a:off x="4748741"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0" name="Text Placeholder 2"/>
          <p:cNvSpPr>
            <a:spLocks noGrp="1"/>
          </p:cNvSpPr>
          <p:nvPr>
            <p:ph type="body" sz="quarter" idx="78" hasCustomPrompt="1"/>
          </p:nvPr>
        </p:nvSpPr>
        <p:spPr>
          <a:xfrm>
            <a:off x="6911446"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1" name="Text Placeholder 7"/>
          <p:cNvSpPr>
            <a:spLocks noGrp="1"/>
          </p:cNvSpPr>
          <p:nvPr>
            <p:ph type="body" sz="quarter" idx="79" hasCustomPrompt="1"/>
          </p:nvPr>
        </p:nvSpPr>
        <p:spPr>
          <a:xfrm>
            <a:off x="7216241"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Regular"/>
                <a:cs typeface="Lato Regular"/>
              </a:defRPr>
            </a:lvl1pPr>
          </a:lstStyle>
          <a:p>
            <a:pPr lvl="0"/>
            <a:r>
              <a:rPr lang="es-ES_tradnl" dirty="0" smtClean="0"/>
              <a:t>2000</a:t>
            </a:r>
          </a:p>
        </p:txBody>
      </p:sp>
      <p:sp>
        <p:nvSpPr>
          <p:cNvPr id="32" name="Text Placeholder 7"/>
          <p:cNvSpPr>
            <a:spLocks noGrp="1"/>
          </p:cNvSpPr>
          <p:nvPr>
            <p:ph type="body" sz="quarter" idx="80" hasCustomPrompt="1"/>
          </p:nvPr>
        </p:nvSpPr>
        <p:spPr>
          <a:xfrm>
            <a:off x="6911446"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33" name="Group 32"/>
          <p:cNvGrpSpPr/>
          <p:nvPr userDrawn="1"/>
        </p:nvGrpSpPr>
        <p:grpSpPr>
          <a:xfrm>
            <a:off x="75982" y="289155"/>
            <a:ext cx="287999" cy="256629"/>
            <a:chOff x="5270500" y="1460500"/>
            <a:chExt cx="1701800" cy="2705100"/>
          </a:xfrm>
        </p:grpSpPr>
        <p:sp>
          <p:nvSpPr>
            <p:cNvPr id="34" name="Rounded Rectangle 3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5" name="Rounded Rectangle 3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7" name="Oval 36"/>
          <p:cNvSpPr>
            <a:spLocks noChangeAspect="1"/>
          </p:cNvSpPr>
          <p:nvPr userDrawn="1"/>
        </p:nvSpPr>
        <p:spPr>
          <a:xfrm flipH="1">
            <a:off x="4748741" y="1176386"/>
            <a:ext cx="216000" cy="194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a:spLocks noChangeAspect="1"/>
          </p:cNvSpPr>
          <p:nvPr userDrawn="1"/>
        </p:nvSpPr>
        <p:spPr>
          <a:xfrm flipH="1">
            <a:off x="6911446" y="1176386"/>
            <a:ext cx="216000" cy="1944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a:spLocks noChangeAspect="1"/>
          </p:cNvSpPr>
          <p:nvPr userDrawn="1"/>
        </p:nvSpPr>
        <p:spPr>
          <a:xfrm flipH="1">
            <a:off x="4748741" y="2381164"/>
            <a:ext cx="216000" cy="194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a:spLocks noChangeAspect="1"/>
          </p:cNvSpPr>
          <p:nvPr userDrawn="1"/>
        </p:nvSpPr>
        <p:spPr>
          <a:xfrm flipH="1">
            <a:off x="6911446" y="2381164"/>
            <a:ext cx="216000" cy="19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a:spLocks noChangeAspect="1"/>
          </p:cNvSpPr>
          <p:nvPr userDrawn="1"/>
        </p:nvSpPr>
        <p:spPr>
          <a:xfrm flipH="1">
            <a:off x="4748741" y="3571626"/>
            <a:ext cx="216000" cy="194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a:spLocks noChangeAspect="1"/>
          </p:cNvSpPr>
          <p:nvPr userDrawn="1"/>
        </p:nvSpPr>
        <p:spPr>
          <a:xfrm flipH="1">
            <a:off x="6911446" y="3571626"/>
            <a:ext cx="216000" cy="1944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5024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400"/>
                                        <p:tgtEl>
                                          <p:spTgt spid="19">
                                            <p:txEl>
                                              <p:pRg st="0" end="0"/>
                                            </p:txEl>
                                          </p:spTgt>
                                        </p:tgtEl>
                                      </p:cBhvr>
                                    </p:animEffect>
                                    <p:anim calcmode="lin" valueType="num">
                                      <p:cBhvr>
                                        <p:cTn id="37"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anim calcmode="lin" valueType="num">
                                      <p:cBhvr>
                                        <p:cTn id="4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400"/>
                                        <p:tgtEl>
                                          <p:spTgt spid="22">
                                            <p:txEl>
                                              <p:pRg st="0" end="0"/>
                                            </p:txEl>
                                          </p:spTgt>
                                        </p:tgtEl>
                                      </p:cBhvr>
                                    </p:animEffect>
                                    <p:anim calcmode="lin" valueType="num">
                                      <p:cBhvr>
                                        <p:cTn id="50"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2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anim calcmode="lin" valueType="num">
                                      <p:cBhvr>
                                        <p:cTn id="5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26">
                                            <p:txEl>
                                              <p:pRg st="0" end="0"/>
                                            </p:txEl>
                                          </p:spTgt>
                                        </p:tgtEl>
                                        <p:attrNameLst>
                                          <p:attrName>style.visibility</p:attrName>
                                        </p:attrNameLst>
                                      </p:cBhvr>
                                      <p:to>
                                        <p:strVal val="visible"/>
                                      </p:to>
                                    </p:set>
                                    <p:animEffect transition="in" filter="fade">
                                      <p:cBhvr>
                                        <p:cTn id="67" dur="500"/>
                                        <p:tgtEl>
                                          <p:spTgt spid="26">
                                            <p:txEl>
                                              <p:pRg st="0" end="0"/>
                                            </p:txEl>
                                          </p:spTgt>
                                        </p:tgtEl>
                                      </p:cBhvr>
                                    </p:animEffect>
                                    <p:anim calcmode="lin" valueType="num">
                                      <p:cBhvr>
                                        <p:cTn id="6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8">
                                            <p:txEl>
                                              <p:pRg st="0" end="0"/>
                                            </p:txEl>
                                          </p:spTgt>
                                        </p:tgtEl>
                                        <p:attrNameLst>
                                          <p:attrName>style.visibility</p:attrName>
                                        </p:attrNameLst>
                                      </p:cBhvr>
                                      <p:to>
                                        <p:strVal val="visible"/>
                                      </p:to>
                                    </p:set>
                                    <p:animEffect transition="in" filter="fade">
                                      <p:cBhvr>
                                        <p:cTn id="75" dur="400"/>
                                        <p:tgtEl>
                                          <p:spTgt spid="28">
                                            <p:txEl>
                                              <p:pRg st="0" end="0"/>
                                            </p:txEl>
                                          </p:spTgt>
                                        </p:tgtEl>
                                      </p:cBhvr>
                                    </p:animEffect>
                                    <p:anim calcmode="lin" valueType="num">
                                      <p:cBhvr>
                                        <p:cTn id="7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
                                  </p:stCondLst>
                                  <p:childTnLst>
                                    <p:set>
                                      <p:cBhvr>
                                        <p:cTn id="79" dur="1" fill="hold">
                                          <p:stCondLst>
                                            <p:cond delay="0"/>
                                          </p:stCondLst>
                                        </p:cTn>
                                        <p:tgtEl>
                                          <p:spTgt spid="29">
                                            <p:txEl>
                                              <p:pRg st="0" end="0"/>
                                            </p:txEl>
                                          </p:spTgt>
                                        </p:tgtEl>
                                        <p:attrNameLst>
                                          <p:attrName>style.visibility</p:attrName>
                                        </p:attrNameLst>
                                      </p:cBhvr>
                                      <p:to>
                                        <p:strVal val="visible"/>
                                      </p:to>
                                    </p:set>
                                    <p:animEffect transition="in" filter="fade">
                                      <p:cBhvr>
                                        <p:cTn id="80" dur="500"/>
                                        <p:tgtEl>
                                          <p:spTgt spid="29">
                                            <p:txEl>
                                              <p:pRg st="0" end="0"/>
                                            </p:txEl>
                                          </p:spTgt>
                                        </p:tgtEl>
                                      </p:cBhvr>
                                    </p:animEffect>
                                    <p:anim calcmode="lin" valueType="num">
                                      <p:cBhvr>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8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30">
                                            <p:txEl>
                                              <p:pRg st="0" end="0"/>
                                            </p:txEl>
                                          </p:spTgt>
                                        </p:tgtEl>
                                        <p:attrNameLst>
                                          <p:attrName>style.visibility</p:attrName>
                                        </p:attrNameLst>
                                      </p:cBhvr>
                                      <p:to>
                                        <p:strVal val="visible"/>
                                      </p:to>
                                    </p:set>
                                    <p:animEffect transition="in" filter="fade">
                                      <p:cBhvr>
                                        <p:cTn id="85" dur="500"/>
                                        <p:tgtEl>
                                          <p:spTgt spid="30">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31">
                                            <p:txEl>
                                              <p:pRg st="0" end="0"/>
                                            </p:txEl>
                                          </p:spTgt>
                                        </p:tgtEl>
                                        <p:attrNameLst>
                                          <p:attrName>style.visibility</p:attrName>
                                        </p:attrNameLst>
                                      </p:cBhvr>
                                      <p:to>
                                        <p:strVal val="visible"/>
                                      </p:to>
                                    </p:set>
                                    <p:animEffect transition="in" filter="fade">
                                      <p:cBhvr>
                                        <p:cTn id="88" dur="400"/>
                                        <p:tgtEl>
                                          <p:spTgt spid="31">
                                            <p:txEl>
                                              <p:pRg st="0" end="0"/>
                                            </p:txEl>
                                          </p:spTgt>
                                        </p:tgtEl>
                                      </p:cBhvr>
                                    </p:animEffect>
                                    <p:anim calcmode="lin" valueType="num">
                                      <p:cBhvr>
                                        <p:cTn id="89"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31">
                                            <p:txEl>
                                              <p:pRg st="0" end="0"/>
                                            </p:txEl>
                                          </p:spTgt>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200"/>
                                  </p:stCondLst>
                                  <p:childTnLst>
                                    <p:set>
                                      <p:cBhvr>
                                        <p:cTn id="92" dur="1" fill="hold">
                                          <p:stCondLst>
                                            <p:cond delay="0"/>
                                          </p:stCondLst>
                                        </p:cTn>
                                        <p:tgtEl>
                                          <p:spTgt spid="32">
                                            <p:txEl>
                                              <p:pRg st="0" end="0"/>
                                            </p:txEl>
                                          </p:spTgt>
                                        </p:tgtEl>
                                        <p:attrNameLst>
                                          <p:attrName>style.visibility</p:attrName>
                                        </p:attrNameLst>
                                      </p:cBhvr>
                                      <p:to>
                                        <p:strVal val="visible"/>
                                      </p:to>
                                    </p:set>
                                    <p:animEffect transition="in" filter="fade">
                                      <p:cBhvr>
                                        <p:cTn id="93" dur="500"/>
                                        <p:tgtEl>
                                          <p:spTgt spid="32">
                                            <p:txEl>
                                              <p:pRg st="0" end="0"/>
                                            </p:txEl>
                                          </p:spTgt>
                                        </p:tgtEl>
                                      </p:cBhvr>
                                    </p:animEffect>
                                    <p:anim calcmode="lin" valueType="num">
                                      <p:cBhvr>
                                        <p:cTn id="9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500"/>
                            </p:stCondLst>
                            <p:childTnLst>
                              <p:par>
                                <p:cTn id="97" presetID="53" presetClass="entr" presetSubtype="16" fill="hold" grpId="0" nodeType="afterEffect">
                                  <p:stCondLst>
                                    <p:cond delay="0"/>
                                  </p:stCondLst>
                                  <p:childTnLst>
                                    <p:set>
                                      <p:cBhvr>
                                        <p:cTn id="98" dur="1" fill="hold">
                                          <p:stCondLst>
                                            <p:cond delay="0"/>
                                          </p:stCondLst>
                                        </p:cTn>
                                        <p:tgtEl>
                                          <p:spTgt spid="37"/>
                                        </p:tgtEl>
                                        <p:attrNameLst>
                                          <p:attrName>style.visibility</p:attrName>
                                        </p:attrNameLst>
                                      </p:cBhvr>
                                      <p:to>
                                        <p:strVal val="visible"/>
                                      </p:to>
                                    </p:set>
                                    <p:anim calcmode="lin" valueType="num">
                                      <p:cBhvr>
                                        <p:cTn id="99" dur="200" fill="hold"/>
                                        <p:tgtEl>
                                          <p:spTgt spid="37"/>
                                        </p:tgtEl>
                                        <p:attrNameLst>
                                          <p:attrName>ppt_w</p:attrName>
                                        </p:attrNameLst>
                                      </p:cBhvr>
                                      <p:tavLst>
                                        <p:tav tm="0">
                                          <p:val>
                                            <p:fltVal val="0"/>
                                          </p:val>
                                        </p:tav>
                                        <p:tav tm="100000">
                                          <p:val>
                                            <p:strVal val="#ppt_w"/>
                                          </p:val>
                                        </p:tav>
                                      </p:tavLst>
                                    </p:anim>
                                    <p:anim calcmode="lin" valueType="num">
                                      <p:cBhvr>
                                        <p:cTn id="100" dur="200" fill="hold"/>
                                        <p:tgtEl>
                                          <p:spTgt spid="37"/>
                                        </p:tgtEl>
                                        <p:attrNameLst>
                                          <p:attrName>ppt_h</p:attrName>
                                        </p:attrNameLst>
                                      </p:cBhvr>
                                      <p:tavLst>
                                        <p:tav tm="0">
                                          <p:val>
                                            <p:fltVal val="0"/>
                                          </p:val>
                                        </p:tav>
                                        <p:tav tm="100000">
                                          <p:val>
                                            <p:strVal val="#ppt_h"/>
                                          </p:val>
                                        </p:tav>
                                      </p:tavLst>
                                    </p:anim>
                                    <p:animEffect transition="in" filter="fade">
                                      <p:cBhvr>
                                        <p:cTn id="101" dur="200"/>
                                        <p:tgtEl>
                                          <p:spTgt spid="37"/>
                                        </p:tgtEl>
                                      </p:cBhvr>
                                    </p:animEffect>
                                  </p:childTnLst>
                                </p:cTn>
                              </p:par>
                            </p:childTnLst>
                          </p:cTn>
                        </p:par>
                        <p:par>
                          <p:cTn id="102" fill="hold">
                            <p:stCondLst>
                              <p:cond delay="1000"/>
                            </p:stCondLst>
                            <p:childTnLst>
                              <p:par>
                                <p:cTn id="103" presetID="53" presetClass="entr" presetSubtype="16" fill="hold" grpId="0" nodeType="afterEffect">
                                  <p:stCondLst>
                                    <p:cond delay="0"/>
                                  </p:stCondLst>
                                  <p:childTnLst>
                                    <p:set>
                                      <p:cBhvr>
                                        <p:cTn id="104" dur="1" fill="hold">
                                          <p:stCondLst>
                                            <p:cond delay="0"/>
                                          </p:stCondLst>
                                        </p:cTn>
                                        <p:tgtEl>
                                          <p:spTgt spid="38"/>
                                        </p:tgtEl>
                                        <p:attrNameLst>
                                          <p:attrName>style.visibility</p:attrName>
                                        </p:attrNameLst>
                                      </p:cBhvr>
                                      <p:to>
                                        <p:strVal val="visible"/>
                                      </p:to>
                                    </p:set>
                                    <p:anim calcmode="lin" valueType="num">
                                      <p:cBhvr>
                                        <p:cTn id="105" dur="200" fill="hold"/>
                                        <p:tgtEl>
                                          <p:spTgt spid="38"/>
                                        </p:tgtEl>
                                        <p:attrNameLst>
                                          <p:attrName>ppt_w</p:attrName>
                                        </p:attrNameLst>
                                      </p:cBhvr>
                                      <p:tavLst>
                                        <p:tav tm="0">
                                          <p:val>
                                            <p:fltVal val="0"/>
                                          </p:val>
                                        </p:tav>
                                        <p:tav tm="100000">
                                          <p:val>
                                            <p:strVal val="#ppt_w"/>
                                          </p:val>
                                        </p:tav>
                                      </p:tavLst>
                                    </p:anim>
                                    <p:anim calcmode="lin" valueType="num">
                                      <p:cBhvr>
                                        <p:cTn id="106" dur="200" fill="hold"/>
                                        <p:tgtEl>
                                          <p:spTgt spid="38"/>
                                        </p:tgtEl>
                                        <p:attrNameLst>
                                          <p:attrName>ppt_h</p:attrName>
                                        </p:attrNameLst>
                                      </p:cBhvr>
                                      <p:tavLst>
                                        <p:tav tm="0">
                                          <p:val>
                                            <p:fltVal val="0"/>
                                          </p:val>
                                        </p:tav>
                                        <p:tav tm="100000">
                                          <p:val>
                                            <p:strVal val="#ppt_h"/>
                                          </p:val>
                                        </p:tav>
                                      </p:tavLst>
                                    </p:anim>
                                    <p:animEffect transition="in" filter="fade">
                                      <p:cBhvr>
                                        <p:cTn id="107" dur="200"/>
                                        <p:tgtEl>
                                          <p:spTgt spid="38"/>
                                        </p:tgtEl>
                                      </p:cBhvr>
                                    </p:animEffect>
                                  </p:childTnLst>
                                </p:cTn>
                              </p:par>
                            </p:childTnLst>
                          </p:cTn>
                        </p:par>
                        <p:par>
                          <p:cTn id="108" fill="hold">
                            <p:stCondLst>
                              <p:cond delay="1500"/>
                            </p:stCondLst>
                            <p:childTnLst>
                              <p:par>
                                <p:cTn id="109" presetID="53" presetClass="entr" presetSubtype="16"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200" fill="hold"/>
                                        <p:tgtEl>
                                          <p:spTgt spid="39"/>
                                        </p:tgtEl>
                                        <p:attrNameLst>
                                          <p:attrName>ppt_w</p:attrName>
                                        </p:attrNameLst>
                                      </p:cBhvr>
                                      <p:tavLst>
                                        <p:tav tm="0">
                                          <p:val>
                                            <p:fltVal val="0"/>
                                          </p:val>
                                        </p:tav>
                                        <p:tav tm="100000">
                                          <p:val>
                                            <p:strVal val="#ppt_w"/>
                                          </p:val>
                                        </p:tav>
                                      </p:tavLst>
                                    </p:anim>
                                    <p:anim calcmode="lin" valueType="num">
                                      <p:cBhvr>
                                        <p:cTn id="112" dur="200" fill="hold"/>
                                        <p:tgtEl>
                                          <p:spTgt spid="39"/>
                                        </p:tgtEl>
                                        <p:attrNameLst>
                                          <p:attrName>ppt_h</p:attrName>
                                        </p:attrNameLst>
                                      </p:cBhvr>
                                      <p:tavLst>
                                        <p:tav tm="0">
                                          <p:val>
                                            <p:fltVal val="0"/>
                                          </p:val>
                                        </p:tav>
                                        <p:tav tm="100000">
                                          <p:val>
                                            <p:strVal val="#ppt_h"/>
                                          </p:val>
                                        </p:tav>
                                      </p:tavLst>
                                    </p:anim>
                                    <p:animEffect transition="in" filter="fade">
                                      <p:cBhvr>
                                        <p:cTn id="113" dur="200"/>
                                        <p:tgtEl>
                                          <p:spTgt spid="39"/>
                                        </p:tgtEl>
                                      </p:cBhvr>
                                    </p:animEffect>
                                  </p:childTnLst>
                                </p:cTn>
                              </p:par>
                            </p:childTnLst>
                          </p:cTn>
                        </p:par>
                        <p:par>
                          <p:cTn id="114" fill="hold">
                            <p:stCondLst>
                              <p:cond delay="2000"/>
                            </p:stCondLst>
                            <p:childTnLst>
                              <p:par>
                                <p:cTn id="115" presetID="53" presetClass="entr" presetSubtype="16"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p:cTn id="117" dur="200" fill="hold"/>
                                        <p:tgtEl>
                                          <p:spTgt spid="40"/>
                                        </p:tgtEl>
                                        <p:attrNameLst>
                                          <p:attrName>ppt_w</p:attrName>
                                        </p:attrNameLst>
                                      </p:cBhvr>
                                      <p:tavLst>
                                        <p:tav tm="0">
                                          <p:val>
                                            <p:fltVal val="0"/>
                                          </p:val>
                                        </p:tav>
                                        <p:tav tm="100000">
                                          <p:val>
                                            <p:strVal val="#ppt_w"/>
                                          </p:val>
                                        </p:tav>
                                      </p:tavLst>
                                    </p:anim>
                                    <p:anim calcmode="lin" valueType="num">
                                      <p:cBhvr>
                                        <p:cTn id="118" dur="200" fill="hold"/>
                                        <p:tgtEl>
                                          <p:spTgt spid="40"/>
                                        </p:tgtEl>
                                        <p:attrNameLst>
                                          <p:attrName>ppt_h</p:attrName>
                                        </p:attrNameLst>
                                      </p:cBhvr>
                                      <p:tavLst>
                                        <p:tav tm="0">
                                          <p:val>
                                            <p:fltVal val="0"/>
                                          </p:val>
                                        </p:tav>
                                        <p:tav tm="100000">
                                          <p:val>
                                            <p:strVal val="#ppt_h"/>
                                          </p:val>
                                        </p:tav>
                                      </p:tavLst>
                                    </p:anim>
                                    <p:animEffect transition="in" filter="fade">
                                      <p:cBhvr>
                                        <p:cTn id="119" dur="200"/>
                                        <p:tgtEl>
                                          <p:spTgt spid="40"/>
                                        </p:tgtEl>
                                      </p:cBhvr>
                                    </p:animEffect>
                                  </p:childTnLst>
                                </p:cTn>
                              </p:par>
                            </p:childTnLst>
                          </p:cTn>
                        </p:par>
                        <p:par>
                          <p:cTn id="120" fill="hold">
                            <p:stCondLst>
                              <p:cond delay="2500"/>
                            </p:stCondLst>
                            <p:childTnLst>
                              <p:par>
                                <p:cTn id="121" presetID="53" presetClass="entr" presetSubtype="16" fill="hold" grpId="0" nodeType="afterEffect">
                                  <p:stCondLst>
                                    <p:cond delay="0"/>
                                  </p:stCondLst>
                                  <p:childTnLst>
                                    <p:set>
                                      <p:cBhvr>
                                        <p:cTn id="122" dur="1" fill="hold">
                                          <p:stCondLst>
                                            <p:cond delay="0"/>
                                          </p:stCondLst>
                                        </p:cTn>
                                        <p:tgtEl>
                                          <p:spTgt spid="41"/>
                                        </p:tgtEl>
                                        <p:attrNameLst>
                                          <p:attrName>style.visibility</p:attrName>
                                        </p:attrNameLst>
                                      </p:cBhvr>
                                      <p:to>
                                        <p:strVal val="visible"/>
                                      </p:to>
                                    </p:set>
                                    <p:anim calcmode="lin" valueType="num">
                                      <p:cBhvr>
                                        <p:cTn id="123" dur="200" fill="hold"/>
                                        <p:tgtEl>
                                          <p:spTgt spid="41"/>
                                        </p:tgtEl>
                                        <p:attrNameLst>
                                          <p:attrName>ppt_w</p:attrName>
                                        </p:attrNameLst>
                                      </p:cBhvr>
                                      <p:tavLst>
                                        <p:tav tm="0">
                                          <p:val>
                                            <p:fltVal val="0"/>
                                          </p:val>
                                        </p:tav>
                                        <p:tav tm="100000">
                                          <p:val>
                                            <p:strVal val="#ppt_w"/>
                                          </p:val>
                                        </p:tav>
                                      </p:tavLst>
                                    </p:anim>
                                    <p:anim calcmode="lin" valueType="num">
                                      <p:cBhvr>
                                        <p:cTn id="124" dur="200" fill="hold"/>
                                        <p:tgtEl>
                                          <p:spTgt spid="41"/>
                                        </p:tgtEl>
                                        <p:attrNameLst>
                                          <p:attrName>ppt_h</p:attrName>
                                        </p:attrNameLst>
                                      </p:cBhvr>
                                      <p:tavLst>
                                        <p:tav tm="0">
                                          <p:val>
                                            <p:fltVal val="0"/>
                                          </p:val>
                                        </p:tav>
                                        <p:tav tm="100000">
                                          <p:val>
                                            <p:strVal val="#ppt_h"/>
                                          </p:val>
                                        </p:tav>
                                      </p:tavLst>
                                    </p:anim>
                                    <p:animEffect transition="in" filter="fade">
                                      <p:cBhvr>
                                        <p:cTn id="125" dur="200"/>
                                        <p:tgtEl>
                                          <p:spTgt spid="41"/>
                                        </p:tgtEl>
                                      </p:cBhvr>
                                    </p:animEffect>
                                  </p:childTnLst>
                                </p:cTn>
                              </p:par>
                            </p:childTnLst>
                          </p:cTn>
                        </p:par>
                        <p:par>
                          <p:cTn id="126" fill="hold">
                            <p:stCondLst>
                              <p:cond delay="3000"/>
                            </p:stCondLst>
                            <p:childTnLst>
                              <p:par>
                                <p:cTn id="127" presetID="53" presetClass="entr" presetSubtype="16" fill="hold" grpId="0" nodeType="afterEffect">
                                  <p:stCondLst>
                                    <p:cond delay="0"/>
                                  </p:stCondLst>
                                  <p:childTnLst>
                                    <p:set>
                                      <p:cBhvr>
                                        <p:cTn id="128" dur="1" fill="hold">
                                          <p:stCondLst>
                                            <p:cond delay="0"/>
                                          </p:stCondLst>
                                        </p:cTn>
                                        <p:tgtEl>
                                          <p:spTgt spid="42"/>
                                        </p:tgtEl>
                                        <p:attrNameLst>
                                          <p:attrName>style.visibility</p:attrName>
                                        </p:attrNameLst>
                                      </p:cBhvr>
                                      <p:to>
                                        <p:strVal val="visible"/>
                                      </p:to>
                                    </p:set>
                                    <p:anim calcmode="lin" valueType="num">
                                      <p:cBhvr>
                                        <p:cTn id="129" dur="200" fill="hold"/>
                                        <p:tgtEl>
                                          <p:spTgt spid="42"/>
                                        </p:tgtEl>
                                        <p:attrNameLst>
                                          <p:attrName>ppt_w</p:attrName>
                                        </p:attrNameLst>
                                      </p:cBhvr>
                                      <p:tavLst>
                                        <p:tav tm="0">
                                          <p:val>
                                            <p:fltVal val="0"/>
                                          </p:val>
                                        </p:tav>
                                        <p:tav tm="100000">
                                          <p:val>
                                            <p:strVal val="#ppt_w"/>
                                          </p:val>
                                        </p:tav>
                                      </p:tavLst>
                                    </p:anim>
                                    <p:anim calcmode="lin" valueType="num">
                                      <p:cBhvr>
                                        <p:cTn id="130" dur="200" fill="hold"/>
                                        <p:tgtEl>
                                          <p:spTgt spid="42"/>
                                        </p:tgtEl>
                                        <p:attrNameLst>
                                          <p:attrName>ppt_h</p:attrName>
                                        </p:attrNameLst>
                                      </p:cBhvr>
                                      <p:tavLst>
                                        <p:tav tm="0">
                                          <p:val>
                                            <p:fltVal val="0"/>
                                          </p:val>
                                        </p:tav>
                                        <p:tav tm="100000">
                                          <p:val>
                                            <p:strVal val="#ppt_h"/>
                                          </p:val>
                                        </p:tav>
                                      </p:tavLst>
                                    </p:anim>
                                    <p:animEffect transition="in" filter="fade">
                                      <p:cBhvr>
                                        <p:cTn id="131" dur="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7" grpId="0" animBg="1"/>
      <p:bldP spid="38" grpId="0" animBg="1"/>
      <p:bldP spid="39" grpId="0" animBg="1"/>
      <p:bldP spid="40" grpId="0" animBg="1"/>
      <p:bldP spid="41" grpId="0" animBg="1"/>
      <p:bldP spid="42"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Right column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Text Placeholder 2"/>
          <p:cNvSpPr>
            <a:spLocks noGrp="1"/>
          </p:cNvSpPr>
          <p:nvPr>
            <p:ph type="body" sz="quarter" idx="64" hasCustomPrompt="1"/>
          </p:nvPr>
        </p:nvSpPr>
        <p:spPr>
          <a:xfrm>
            <a:off x="452438"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5" name="Text Placeholder 7"/>
          <p:cNvSpPr>
            <a:spLocks noGrp="1"/>
          </p:cNvSpPr>
          <p:nvPr>
            <p:ph type="body" sz="quarter" idx="18" hasCustomPrompt="1"/>
          </p:nvPr>
        </p:nvSpPr>
        <p:spPr>
          <a:xfrm>
            <a:off x="757233"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smtClean="0"/>
              <a:t>2000</a:t>
            </a:r>
          </a:p>
        </p:txBody>
      </p:sp>
      <p:sp>
        <p:nvSpPr>
          <p:cNvPr id="7" name="Text Placeholder 7"/>
          <p:cNvSpPr>
            <a:spLocks noGrp="1"/>
          </p:cNvSpPr>
          <p:nvPr>
            <p:ph type="body" sz="quarter" idx="65" hasCustomPrompt="1"/>
          </p:nvPr>
        </p:nvSpPr>
        <p:spPr>
          <a:xfrm>
            <a:off x="452438"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Text Placeholder 2"/>
          <p:cNvSpPr>
            <a:spLocks noGrp="1"/>
          </p:cNvSpPr>
          <p:nvPr>
            <p:ph type="body" sz="quarter" idx="66" hasCustomPrompt="1"/>
          </p:nvPr>
        </p:nvSpPr>
        <p:spPr>
          <a:xfrm>
            <a:off x="6911446" y="160923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9" name="Text Placeholder 7"/>
          <p:cNvSpPr>
            <a:spLocks noGrp="1"/>
          </p:cNvSpPr>
          <p:nvPr>
            <p:ph type="body" sz="quarter" idx="67" hasCustomPrompt="1"/>
          </p:nvPr>
        </p:nvSpPr>
        <p:spPr>
          <a:xfrm>
            <a:off x="7216241" y="1145910"/>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smtClean="0"/>
              <a:t>2000</a:t>
            </a:r>
          </a:p>
        </p:txBody>
      </p:sp>
      <p:sp>
        <p:nvSpPr>
          <p:cNvPr id="20" name="Text Placeholder 7"/>
          <p:cNvSpPr>
            <a:spLocks noGrp="1"/>
          </p:cNvSpPr>
          <p:nvPr>
            <p:ph type="body" sz="quarter" idx="68" hasCustomPrompt="1"/>
          </p:nvPr>
        </p:nvSpPr>
        <p:spPr>
          <a:xfrm>
            <a:off x="6911446" y="142412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1" name="Text Placeholder 2"/>
          <p:cNvSpPr>
            <a:spLocks noGrp="1"/>
          </p:cNvSpPr>
          <p:nvPr>
            <p:ph type="body" sz="quarter" idx="69" hasCustomPrompt="1"/>
          </p:nvPr>
        </p:nvSpPr>
        <p:spPr>
          <a:xfrm>
            <a:off x="452438"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2" name="Text Placeholder 7"/>
          <p:cNvSpPr>
            <a:spLocks noGrp="1"/>
          </p:cNvSpPr>
          <p:nvPr>
            <p:ph type="body" sz="quarter" idx="70" hasCustomPrompt="1"/>
          </p:nvPr>
        </p:nvSpPr>
        <p:spPr>
          <a:xfrm>
            <a:off x="757233"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smtClean="0"/>
              <a:t>2000</a:t>
            </a:r>
          </a:p>
        </p:txBody>
      </p:sp>
      <p:sp>
        <p:nvSpPr>
          <p:cNvPr id="23" name="Text Placeholder 7"/>
          <p:cNvSpPr>
            <a:spLocks noGrp="1"/>
          </p:cNvSpPr>
          <p:nvPr>
            <p:ph type="body" sz="quarter" idx="71" hasCustomPrompt="1"/>
          </p:nvPr>
        </p:nvSpPr>
        <p:spPr>
          <a:xfrm>
            <a:off x="452438"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4" name="Text Placeholder 2"/>
          <p:cNvSpPr>
            <a:spLocks noGrp="1"/>
          </p:cNvSpPr>
          <p:nvPr>
            <p:ph type="body" sz="quarter" idx="72" hasCustomPrompt="1"/>
          </p:nvPr>
        </p:nvSpPr>
        <p:spPr>
          <a:xfrm>
            <a:off x="6911446" y="2821632"/>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5" name="Text Placeholder 7"/>
          <p:cNvSpPr>
            <a:spLocks noGrp="1"/>
          </p:cNvSpPr>
          <p:nvPr>
            <p:ph type="body" sz="quarter" idx="73" hasCustomPrompt="1"/>
          </p:nvPr>
        </p:nvSpPr>
        <p:spPr>
          <a:xfrm>
            <a:off x="7216241" y="2358306"/>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smtClean="0"/>
              <a:t>2000</a:t>
            </a:r>
          </a:p>
        </p:txBody>
      </p:sp>
      <p:sp>
        <p:nvSpPr>
          <p:cNvPr id="26" name="Text Placeholder 7"/>
          <p:cNvSpPr>
            <a:spLocks noGrp="1"/>
          </p:cNvSpPr>
          <p:nvPr>
            <p:ph type="body" sz="quarter" idx="74" hasCustomPrompt="1"/>
          </p:nvPr>
        </p:nvSpPr>
        <p:spPr>
          <a:xfrm>
            <a:off x="6911446" y="2636518"/>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75" hasCustomPrompt="1"/>
          </p:nvPr>
        </p:nvSpPr>
        <p:spPr>
          <a:xfrm>
            <a:off x="452438" y="4008187"/>
            <a:ext cx="177059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8" name="Text Placeholder 7"/>
          <p:cNvSpPr>
            <a:spLocks noGrp="1"/>
          </p:cNvSpPr>
          <p:nvPr>
            <p:ph type="body" sz="quarter" idx="76" hasCustomPrompt="1"/>
          </p:nvPr>
        </p:nvSpPr>
        <p:spPr>
          <a:xfrm>
            <a:off x="757233" y="3560197"/>
            <a:ext cx="1475998"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bg1"/>
                </a:solidFill>
                <a:latin typeface="Lato Light"/>
                <a:cs typeface="Lato Light"/>
              </a:defRPr>
            </a:lvl1pPr>
          </a:lstStyle>
          <a:p>
            <a:pPr lvl="0"/>
            <a:r>
              <a:rPr lang="es-ES_tradnl" dirty="0" smtClean="0"/>
              <a:t>2000</a:t>
            </a:r>
          </a:p>
        </p:txBody>
      </p:sp>
      <p:sp>
        <p:nvSpPr>
          <p:cNvPr id="29" name="Text Placeholder 7"/>
          <p:cNvSpPr>
            <a:spLocks noGrp="1"/>
          </p:cNvSpPr>
          <p:nvPr>
            <p:ph type="body" sz="quarter" idx="77" hasCustomPrompt="1"/>
          </p:nvPr>
        </p:nvSpPr>
        <p:spPr>
          <a:xfrm>
            <a:off x="452438" y="3823072"/>
            <a:ext cx="1770592"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33" name="Group 32"/>
          <p:cNvGrpSpPr/>
          <p:nvPr userDrawn="1"/>
        </p:nvGrpSpPr>
        <p:grpSpPr>
          <a:xfrm>
            <a:off x="75982" y="289155"/>
            <a:ext cx="287999" cy="256629"/>
            <a:chOff x="5270500" y="1460500"/>
            <a:chExt cx="1701800" cy="2705100"/>
          </a:xfrm>
        </p:grpSpPr>
        <p:sp>
          <p:nvSpPr>
            <p:cNvPr id="34" name="Rounded Rectangle 3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5" name="Rounded Rectangle 3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 name="Group 2"/>
          <p:cNvGrpSpPr/>
          <p:nvPr userDrawn="1"/>
        </p:nvGrpSpPr>
        <p:grpSpPr>
          <a:xfrm>
            <a:off x="2911553" y="1176386"/>
            <a:ext cx="2964974" cy="3654756"/>
            <a:chOff x="-1393297" y="-1336778"/>
            <a:chExt cx="6142038" cy="8412162"/>
          </a:xfrm>
        </p:grpSpPr>
        <p:grpSp>
          <p:nvGrpSpPr>
            <p:cNvPr id="2" name="Group 1"/>
            <p:cNvGrpSpPr/>
            <p:nvPr userDrawn="1"/>
          </p:nvGrpSpPr>
          <p:grpSpPr>
            <a:xfrm>
              <a:off x="-1393297" y="-1336778"/>
              <a:ext cx="6142038" cy="8412162"/>
              <a:chOff x="-1393297" y="-1336778"/>
              <a:chExt cx="6142038" cy="8412162"/>
            </a:xfrm>
          </p:grpSpPr>
          <p:sp>
            <p:nvSpPr>
              <p:cNvPr id="43" name="AutoShape 1"/>
              <p:cNvSpPr/>
              <p:nvPr userDrawn="1"/>
            </p:nvSpPr>
            <p:spPr bwMode="auto">
              <a:xfrm>
                <a:off x="-1385359" y="3649559"/>
                <a:ext cx="6134100" cy="3425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 y="0"/>
                    </a:moveTo>
                    <a:cubicBezTo>
                      <a:pt x="1" y="44"/>
                      <a:pt x="0" y="88"/>
                      <a:pt x="0" y="132"/>
                    </a:cubicBezTo>
                    <a:lnTo>
                      <a:pt x="0" y="2252"/>
                    </a:lnTo>
                    <a:cubicBezTo>
                      <a:pt x="0" y="12937"/>
                      <a:pt x="4834" y="21599"/>
                      <a:pt x="10799" y="21599"/>
                    </a:cubicBezTo>
                    <a:cubicBezTo>
                      <a:pt x="16763" y="21599"/>
                      <a:pt x="21599" y="12937"/>
                      <a:pt x="21599" y="2252"/>
                    </a:cubicBezTo>
                    <a:lnTo>
                      <a:pt x="21599" y="132"/>
                    </a:lnTo>
                    <a:cubicBezTo>
                      <a:pt x="21599" y="88"/>
                      <a:pt x="21598" y="44"/>
                      <a:pt x="21598" y="0"/>
                    </a:cubicBezTo>
                    <a:lnTo>
                      <a:pt x="18198" y="0"/>
                    </a:lnTo>
                    <a:lnTo>
                      <a:pt x="18198" y="2520"/>
                    </a:lnTo>
                    <a:cubicBezTo>
                      <a:pt x="18198" y="9811"/>
                      <a:pt x="14900" y="15722"/>
                      <a:pt x="10830" y="15722"/>
                    </a:cubicBezTo>
                    <a:cubicBezTo>
                      <a:pt x="6759" y="15722"/>
                      <a:pt x="3460" y="9811"/>
                      <a:pt x="3460" y="2520"/>
                    </a:cubicBezTo>
                    <a:lnTo>
                      <a:pt x="3460" y="0"/>
                    </a:lnTo>
                    <a:lnTo>
                      <a:pt x="1" y="0"/>
                    </a:lnTo>
                    <a:close/>
                  </a:path>
                </a:pathLst>
              </a:custGeom>
              <a:solidFill>
                <a:schemeClr val="accent1">
                  <a:lumMod val="75000"/>
                </a:schemeClr>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4" name="AutoShape 17"/>
              <p:cNvSpPr/>
              <p:nvPr userDrawn="1"/>
            </p:nvSpPr>
            <p:spPr bwMode="auto">
              <a:xfrm>
                <a:off x="2408766" y="-789091"/>
                <a:ext cx="993775" cy="5443538"/>
              </a:xfrm>
              <a:prstGeom prst="roundRect">
                <a:avLst>
                  <a:gd name="adj" fmla="val 49824"/>
                </a:avLst>
              </a:prstGeom>
              <a:solidFill>
                <a:schemeClr val="accent4"/>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6" name="AutoShape 20"/>
              <p:cNvSpPr/>
              <p:nvPr userDrawn="1"/>
            </p:nvSpPr>
            <p:spPr bwMode="auto">
              <a:xfrm>
                <a:off x="-161397" y="-654153"/>
                <a:ext cx="993775" cy="5308600"/>
              </a:xfrm>
              <a:prstGeom prst="roundRect">
                <a:avLst>
                  <a:gd name="adj" fmla="val 49824"/>
                </a:avLst>
              </a:prstGeom>
              <a:solidFill>
                <a:schemeClr val="accent2"/>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8" name="AutoShape 24"/>
              <p:cNvSpPr/>
              <p:nvPr userDrawn="1"/>
            </p:nvSpPr>
            <p:spPr bwMode="auto">
              <a:xfrm>
                <a:off x="1070503" y="-1336778"/>
                <a:ext cx="993775" cy="6003925"/>
              </a:xfrm>
              <a:prstGeom prst="roundRect">
                <a:avLst>
                  <a:gd name="adj" fmla="val 49824"/>
                </a:avLst>
              </a:prstGeom>
              <a:solidFill>
                <a:schemeClr val="accent3"/>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0" name="AutoShape 27"/>
              <p:cNvSpPr/>
              <p:nvPr userDrawn="1"/>
            </p:nvSpPr>
            <p:spPr bwMode="auto">
              <a:xfrm>
                <a:off x="-1393297" y="2030309"/>
                <a:ext cx="993775" cy="2624138"/>
              </a:xfrm>
              <a:prstGeom prst="roundRect">
                <a:avLst>
                  <a:gd name="adj" fmla="val 49824"/>
                </a:avLst>
              </a:prstGeom>
              <a:solidFill>
                <a:schemeClr val="accent1"/>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2" name="AutoShape 30"/>
              <p:cNvSpPr/>
              <p:nvPr userDrawn="1"/>
            </p:nvSpPr>
            <p:spPr bwMode="auto">
              <a:xfrm>
                <a:off x="3772428" y="561872"/>
                <a:ext cx="968375" cy="4060825"/>
              </a:xfrm>
              <a:prstGeom prst="roundRect">
                <a:avLst>
                  <a:gd name="adj" fmla="val 48509"/>
                </a:avLst>
              </a:prstGeom>
              <a:solidFill>
                <a:schemeClr val="accent5"/>
              </a:solidFill>
              <a:ln>
                <a:noFill/>
              </a:ln>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45" name="AutoShape 18"/>
            <p:cNvSpPr/>
            <p:nvPr userDrawn="1"/>
          </p:nvSpPr>
          <p:spPr bwMode="auto">
            <a:xfrm>
              <a:off x="2415116" y="1404214"/>
              <a:ext cx="969962" cy="968375"/>
            </a:xfrm>
            <a:prstGeom prst="roundRect">
              <a:avLst>
                <a:gd name="adj" fmla="val 49819"/>
              </a:avLst>
            </a:prstGeom>
            <a:solidFill>
              <a:schemeClr val="accent4">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7" name="AutoShape 21"/>
            <p:cNvSpPr/>
            <p:nvPr userDrawn="1"/>
          </p:nvSpPr>
          <p:spPr bwMode="auto">
            <a:xfrm>
              <a:off x="-159809" y="1404214"/>
              <a:ext cx="968375" cy="968375"/>
            </a:xfrm>
            <a:prstGeom prst="roundRect">
              <a:avLst>
                <a:gd name="adj" fmla="val 49819"/>
              </a:avLst>
            </a:prstGeom>
            <a:solidFill>
              <a:schemeClr val="accent2">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9" name="AutoShape 25"/>
            <p:cNvSpPr/>
            <p:nvPr userDrawn="1"/>
          </p:nvSpPr>
          <p:spPr bwMode="auto">
            <a:xfrm>
              <a:off x="1072091" y="388214"/>
              <a:ext cx="968375" cy="968375"/>
            </a:xfrm>
            <a:prstGeom prst="roundRect">
              <a:avLst>
                <a:gd name="adj" fmla="val 49819"/>
              </a:avLst>
            </a:prstGeom>
            <a:solidFill>
              <a:schemeClr val="accent3">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1" name="AutoShape 28"/>
            <p:cNvSpPr/>
            <p:nvPr userDrawn="1"/>
          </p:nvSpPr>
          <p:spPr bwMode="auto">
            <a:xfrm>
              <a:off x="-1379009" y="2420214"/>
              <a:ext cx="968375" cy="968375"/>
            </a:xfrm>
            <a:prstGeom prst="roundRect">
              <a:avLst>
                <a:gd name="adj" fmla="val 49819"/>
              </a:avLst>
            </a:prstGeom>
            <a:solidFill>
              <a:schemeClr val="accent1">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3" name="AutoShape 31"/>
            <p:cNvSpPr/>
            <p:nvPr userDrawn="1"/>
          </p:nvSpPr>
          <p:spPr bwMode="auto">
            <a:xfrm>
              <a:off x="3772428" y="2401784"/>
              <a:ext cx="968375" cy="968375"/>
            </a:xfrm>
            <a:prstGeom prst="roundRect">
              <a:avLst>
                <a:gd name="adj" fmla="val 49819"/>
              </a:avLst>
            </a:prstGeom>
            <a:solidFill>
              <a:schemeClr val="accent5">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364046" rtl="0" eaLnBrk="1" fontAlgn="auto" latinLnBrk="0" hangingPunct="1">
                <a:lnSpc>
                  <a:spcPct val="100000"/>
                </a:lnSpc>
                <a:spcBef>
                  <a:spcPts val="0"/>
                </a:spcBef>
                <a:spcAft>
                  <a:spcPts val="0"/>
                </a:spcAft>
                <a:buClrTx/>
                <a:buSzTx/>
                <a:buFontTx/>
                <a:buNone/>
                <a:tabLst/>
                <a:defRPr/>
              </a:pPr>
              <a:endParaRPr kumimoji="0" lang="es-ES" sz="5040"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54" name="Text Placeholder 7"/>
          <p:cNvSpPr>
            <a:spLocks noGrp="1" noChangeAspect="1"/>
          </p:cNvSpPr>
          <p:nvPr>
            <p:ph type="body" sz="quarter" idx="81" hasCustomPrompt="1"/>
          </p:nvPr>
        </p:nvSpPr>
        <p:spPr>
          <a:xfrm>
            <a:off x="2938371" y="2800646"/>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smtClean="0"/>
              <a:t>01</a:t>
            </a:r>
          </a:p>
        </p:txBody>
      </p:sp>
      <p:sp>
        <p:nvSpPr>
          <p:cNvPr id="55" name="Text Placeholder 7"/>
          <p:cNvSpPr>
            <a:spLocks noGrp="1" noChangeAspect="1"/>
          </p:cNvSpPr>
          <p:nvPr>
            <p:ph type="body" sz="quarter" idx="47" hasCustomPrompt="1"/>
          </p:nvPr>
        </p:nvSpPr>
        <p:spPr>
          <a:xfrm>
            <a:off x="3522822" y="2369736"/>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smtClean="0"/>
              <a:t>02</a:t>
            </a:r>
          </a:p>
        </p:txBody>
      </p:sp>
      <p:sp>
        <p:nvSpPr>
          <p:cNvPr id="56" name="Text Placeholder 7"/>
          <p:cNvSpPr>
            <a:spLocks noGrp="1" noChangeAspect="1"/>
          </p:cNvSpPr>
          <p:nvPr>
            <p:ph type="body" sz="quarter" idx="48" hasCustomPrompt="1"/>
          </p:nvPr>
        </p:nvSpPr>
        <p:spPr>
          <a:xfrm>
            <a:off x="4125362" y="1925829"/>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smtClean="0"/>
              <a:t>03</a:t>
            </a:r>
          </a:p>
        </p:txBody>
      </p:sp>
      <p:sp>
        <p:nvSpPr>
          <p:cNvPr id="57" name="Text Placeholder 7"/>
          <p:cNvSpPr>
            <a:spLocks noGrp="1" noChangeAspect="1"/>
          </p:cNvSpPr>
          <p:nvPr>
            <p:ph type="body" sz="quarter" idx="49" hasCustomPrompt="1"/>
          </p:nvPr>
        </p:nvSpPr>
        <p:spPr>
          <a:xfrm>
            <a:off x="4770916" y="2353241"/>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smtClean="0"/>
              <a:t>04</a:t>
            </a:r>
          </a:p>
        </p:txBody>
      </p:sp>
      <p:sp>
        <p:nvSpPr>
          <p:cNvPr id="58" name="Text Placeholder 7"/>
          <p:cNvSpPr>
            <a:spLocks noGrp="1" noChangeAspect="1"/>
          </p:cNvSpPr>
          <p:nvPr>
            <p:ph type="body" sz="quarter" idx="50" hasCustomPrompt="1"/>
          </p:nvPr>
        </p:nvSpPr>
        <p:spPr>
          <a:xfrm>
            <a:off x="5433827" y="2800168"/>
            <a:ext cx="417657" cy="421199"/>
          </a:xfrm>
          <a:prstGeom prst="rect">
            <a:avLst/>
          </a:prstGeom>
        </p:spPr>
        <p:txBody>
          <a:bodyPr vert="horz" lIns="0" tIns="103884" rIns="0" bIns="103884" anchor="ctr"/>
          <a:lstStyle>
            <a:lvl1pPr marL="0" indent="0" algn="ctr">
              <a:lnSpc>
                <a:spcPct val="100000"/>
              </a:lnSpc>
              <a:spcBef>
                <a:spcPts val="0"/>
              </a:spcBef>
              <a:buNone/>
              <a:defRPr sz="1800" b="1">
                <a:solidFill>
                  <a:schemeClr val="bg1"/>
                </a:solidFill>
                <a:latin typeface="Lato Black"/>
                <a:cs typeface="Lato Black"/>
              </a:defRPr>
            </a:lvl1pPr>
          </a:lstStyle>
          <a:p>
            <a:pPr lvl="0"/>
            <a:r>
              <a:rPr lang="es-ES_tradnl" dirty="0" smtClean="0"/>
              <a:t>05</a:t>
            </a:r>
          </a:p>
        </p:txBody>
      </p:sp>
      <p:sp>
        <p:nvSpPr>
          <p:cNvPr id="59" name="Text Placeholder 7"/>
          <p:cNvSpPr>
            <a:spLocks noGrp="1"/>
          </p:cNvSpPr>
          <p:nvPr>
            <p:ph type="body" sz="quarter" idx="82" hasCustomPrompt="1"/>
          </p:nvPr>
        </p:nvSpPr>
        <p:spPr>
          <a:xfrm>
            <a:off x="452441" y="1145910"/>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1">
                    <a:lumMod val="60000"/>
                    <a:lumOff val="40000"/>
                  </a:schemeClr>
                </a:solidFill>
                <a:latin typeface="Lato Regular"/>
                <a:cs typeface="Lato Regular"/>
              </a:defRPr>
            </a:lvl1pPr>
          </a:lstStyle>
          <a:p>
            <a:pPr lvl="0"/>
            <a:r>
              <a:rPr lang="es-ES_tradnl" dirty="0" smtClean="0"/>
              <a:t>01</a:t>
            </a:r>
          </a:p>
        </p:txBody>
      </p:sp>
      <p:sp>
        <p:nvSpPr>
          <p:cNvPr id="60" name="Text Placeholder 7"/>
          <p:cNvSpPr>
            <a:spLocks noGrp="1"/>
          </p:cNvSpPr>
          <p:nvPr>
            <p:ph type="body" sz="quarter" idx="83" hasCustomPrompt="1"/>
          </p:nvPr>
        </p:nvSpPr>
        <p:spPr>
          <a:xfrm>
            <a:off x="6911449" y="1145910"/>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2"/>
                </a:solidFill>
                <a:latin typeface="Lato Regular"/>
                <a:cs typeface="Lato Regular"/>
              </a:defRPr>
            </a:lvl1pPr>
          </a:lstStyle>
          <a:p>
            <a:pPr lvl="0"/>
            <a:r>
              <a:rPr lang="es-ES_tradnl" dirty="0" smtClean="0"/>
              <a:t>02</a:t>
            </a:r>
          </a:p>
        </p:txBody>
      </p:sp>
      <p:sp>
        <p:nvSpPr>
          <p:cNvPr id="61" name="Text Placeholder 7"/>
          <p:cNvSpPr>
            <a:spLocks noGrp="1"/>
          </p:cNvSpPr>
          <p:nvPr>
            <p:ph type="body" sz="quarter" idx="84" hasCustomPrompt="1"/>
          </p:nvPr>
        </p:nvSpPr>
        <p:spPr>
          <a:xfrm>
            <a:off x="452441" y="2358306"/>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3"/>
                </a:solidFill>
                <a:latin typeface="Lato Regular"/>
                <a:cs typeface="Lato Regular"/>
              </a:defRPr>
            </a:lvl1pPr>
          </a:lstStyle>
          <a:p>
            <a:pPr lvl="0"/>
            <a:r>
              <a:rPr lang="es-ES_tradnl" dirty="0" smtClean="0"/>
              <a:t>03</a:t>
            </a:r>
          </a:p>
        </p:txBody>
      </p:sp>
      <p:sp>
        <p:nvSpPr>
          <p:cNvPr id="62" name="Text Placeholder 7"/>
          <p:cNvSpPr>
            <a:spLocks noGrp="1"/>
          </p:cNvSpPr>
          <p:nvPr>
            <p:ph type="body" sz="quarter" idx="85" hasCustomPrompt="1"/>
          </p:nvPr>
        </p:nvSpPr>
        <p:spPr>
          <a:xfrm>
            <a:off x="6911449" y="2358306"/>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4"/>
                </a:solidFill>
                <a:latin typeface="Lato Regular"/>
                <a:cs typeface="Lato Regular"/>
              </a:defRPr>
            </a:lvl1pPr>
          </a:lstStyle>
          <a:p>
            <a:pPr lvl="0"/>
            <a:r>
              <a:rPr lang="es-ES_tradnl" dirty="0" smtClean="0"/>
              <a:t>04</a:t>
            </a:r>
          </a:p>
        </p:txBody>
      </p:sp>
      <p:sp>
        <p:nvSpPr>
          <p:cNvPr id="63" name="Text Placeholder 7"/>
          <p:cNvSpPr>
            <a:spLocks noGrp="1"/>
          </p:cNvSpPr>
          <p:nvPr>
            <p:ph type="body" sz="quarter" idx="86" hasCustomPrompt="1"/>
          </p:nvPr>
        </p:nvSpPr>
        <p:spPr>
          <a:xfrm>
            <a:off x="452441" y="3560197"/>
            <a:ext cx="304795" cy="259035"/>
          </a:xfrm>
          <a:prstGeom prst="rect">
            <a:avLst/>
          </a:prstGeom>
        </p:spPr>
        <p:txBody>
          <a:bodyPr vert="horz" lIns="0" tIns="40504" rIns="0" bIns="40504" anchor="ctr"/>
          <a:lstStyle>
            <a:lvl1pPr marL="0" indent="0" algn="l">
              <a:lnSpc>
                <a:spcPct val="100000"/>
              </a:lnSpc>
              <a:spcBef>
                <a:spcPts val="0"/>
              </a:spcBef>
              <a:buNone/>
              <a:defRPr sz="1620" b="1" baseline="0">
                <a:solidFill>
                  <a:schemeClr val="accent5"/>
                </a:solidFill>
                <a:latin typeface="Lato Regular"/>
                <a:cs typeface="Lato Regular"/>
              </a:defRPr>
            </a:lvl1pPr>
          </a:lstStyle>
          <a:p>
            <a:pPr lvl="0"/>
            <a:r>
              <a:rPr lang="es-ES_tradnl" dirty="0" smtClean="0"/>
              <a:t>05</a:t>
            </a:r>
          </a:p>
        </p:txBody>
      </p:sp>
    </p:spTree>
    <p:extLst>
      <p:ext uri="{BB962C8B-B14F-4D97-AF65-F5344CB8AC3E}">
        <p14:creationId xmlns:p14="http://schemas.microsoft.com/office/powerpoint/2010/main" val="325919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400"/>
                                        <p:tgtEl>
                                          <p:spTgt spid="19">
                                            <p:txEl>
                                              <p:pRg st="0" end="0"/>
                                            </p:txEl>
                                          </p:spTgt>
                                        </p:tgtEl>
                                      </p:cBhvr>
                                    </p:animEffect>
                                    <p:anim calcmode="lin" valueType="num">
                                      <p:cBhvr>
                                        <p:cTn id="37"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anim calcmode="lin" valueType="num">
                                      <p:cBhvr>
                                        <p:cTn id="4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400"/>
                                        <p:tgtEl>
                                          <p:spTgt spid="22">
                                            <p:txEl>
                                              <p:pRg st="0" end="0"/>
                                            </p:txEl>
                                          </p:spTgt>
                                        </p:tgtEl>
                                      </p:cBhvr>
                                    </p:animEffect>
                                    <p:anim calcmode="lin" valueType="num">
                                      <p:cBhvr>
                                        <p:cTn id="50"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2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anim calcmode="lin" valueType="num">
                                      <p:cBhvr>
                                        <p:cTn id="5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26">
                                            <p:txEl>
                                              <p:pRg st="0" end="0"/>
                                            </p:txEl>
                                          </p:spTgt>
                                        </p:tgtEl>
                                        <p:attrNameLst>
                                          <p:attrName>style.visibility</p:attrName>
                                        </p:attrNameLst>
                                      </p:cBhvr>
                                      <p:to>
                                        <p:strVal val="visible"/>
                                      </p:to>
                                    </p:set>
                                    <p:animEffect transition="in" filter="fade">
                                      <p:cBhvr>
                                        <p:cTn id="67" dur="500"/>
                                        <p:tgtEl>
                                          <p:spTgt spid="26">
                                            <p:txEl>
                                              <p:pRg st="0" end="0"/>
                                            </p:txEl>
                                          </p:spTgt>
                                        </p:tgtEl>
                                      </p:cBhvr>
                                    </p:animEffect>
                                    <p:anim calcmode="lin" valueType="num">
                                      <p:cBhvr>
                                        <p:cTn id="6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8">
                                            <p:txEl>
                                              <p:pRg st="0" end="0"/>
                                            </p:txEl>
                                          </p:spTgt>
                                        </p:tgtEl>
                                        <p:attrNameLst>
                                          <p:attrName>style.visibility</p:attrName>
                                        </p:attrNameLst>
                                      </p:cBhvr>
                                      <p:to>
                                        <p:strVal val="visible"/>
                                      </p:to>
                                    </p:set>
                                    <p:animEffect transition="in" filter="fade">
                                      <p:cBhvr>
                                        <p:cTn id="75" dur="400"/>
                                        <p:tgtEl>
                                          <p:spTgt spid="28">
                                            <p:txEl>
                                              <p:pRg st="0" end="0"/>
                                            </p:txEl>
                                          </p:spTgt>
                                        </p:tgtEl>
                                      </p:cBhvr>
                                    </p:animEffect>
                                    <p:anim calcmode="lin" valueType="num">
                                      <p:cBhvr>
                                        <p:cTn id="7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
                                  </p:stCondLst>
                                  <p:childTnLst>
                                    <p:set>
                                      <p:cBhvr>
                                        <p:cTn id="79" dur="1" fill="hold">
                                          <p:stCondLst>
                                            <p:cond delay="0"/>
                                          </p:stCondLst>
                                        </p:cTn>
                                        <p:tgtEl>
                                          <p:spTgt spid="29">
                                            <p:txEl>
                                              <p:pRg st="0" end="0"/>
                                            </p:txEl>
                                          </p:spTgt>
                                        </p:tgtEl>
                                        <p:attrNameLst>
                                          <p:attrName>style.visibility</p:attrName>
                                        </p:attrNameLst>
                                      </p:cBhvr>
                                      <p:to>
                                        <p:strVal val="visible"/>
                                      </p:to>
                                    </p:set>
                                    <p:animEffect transition="in" filter="fade">
                                      <p:cBhvr>
                                        <p:cTn id="80" dur="500"/>
                                        <p:tgtEl>
                                          <p:spTgt spid="29">
                                            <p:txEl>
                                              <p:pRg st="0" end="0"/>
                                            </p:txEl>
                                          </p:spTgt>
                                        </p:tgtEl>
                                      </p:cBhvr>
                                    </p:animEffect>
                                    <p:anim calcmode="lin" valueType="num">
                                      <p:cBhvr>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8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200"/>
                                  </p:stCondLst>
                                  <p:childTnLst>
                                    <p:set>
                                      <p:cBhvr>
                                        <p:cTn id="84" dur="1" fill="hold">
                                          <p:stCondLst>
                                            <p:cond delay="0"/>
                                          </p:stCondLst>
                                        </p:cTn>
                                        <p:tgtEl>
                                          <p:spTgt spid="54">
                                            <p:txEl>
                                              <p:pRg st="0" end="0"/>
                                            </p:txEl>
                                          </p:spTgt>
                                        </p:tgtEl>
                                        <p:attrNameLst>
                                          <p:attrName>style.visibility</p:attrName>
                                        </p:attrNameLst>
                                      </p:cBhvr>
                                      <p:to>
                                        <p:strVal val="visible"/>
                                      </p:to>
                                    </p:set>
                                    <p:animEffect transition="in" filter="fade">
                                      <p:cBhvr>
                                        <p:cTn id="85" dur="400"/>
                                        <p:tgtEl>
                                          <p:spTgt spid="54">
                                            <p:txEl>
                                              <p:pRg st="0" end="0"/>
                                            </p:txEl>
                                          </p:spTgt>
                                        </p:tgtEl>
                                      </p:cBhvr>
                                    </p:animEffect>
                                    <p:anim calcmode="lin" valueType="num">
                                      <p:cBhvr>
                                        <p:cTn id="86" dur="4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54">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55">
                                            <p:txEl>
                                              <p:pRg st="0" end="0"/>
                                            </p:txEl>
                                          </p:spTgt>
                                        </p:tgtEl>
                                        <p:attrNameLst>
                                          <p:attrName>style.visibility</p:attrName>
                                        </p:attrNameLst>
                                      </p:cBhvr>
                                      <p:to>
                                        <p:strVal val="visible"/>
                                      </p:to>
                                    </p:set>
                                    <p:animEffect transition="in" filter="fade">
                                      <p:cBhvr>
                                        <p:cTn id="90" dur="400"/>
                                        <p:tgtEl>
                                          <p:spTgt spid="55">
                                            <p:txEl>
                                              <p:pRg st="0" end="0"/>
                                            </p:txEl>
                                          </p:spTgt>
                                        </p:tgtEl>
                                      </p:cBhvr>
                                    </p:animEffect>
                                    <p:anim calcmode="lin" valueType="num">
                                      <p:cBhvr>
                                        <p:cTn id="91"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92" dur="400" fill="hold"/>
                                        <p:tgtEl>
                                          <p:spTgt spid="55">
                                            <p:txEl>
                                              <p:pRg st="0" end="0"/>
                                            </p:tx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200"/>
                                  </p:stCondLst>
                                  <p:childTnLst>
                                    <p:set>
                                      <p:cBhvr>
                                        <p:cTn id="94" dur="1" fill="hold">
                                          <p:stCondLst>
                                            <p:cond delay="0"/>
                                          </p:stCondLst>
                                        </p:cTn>
                                        <p:tgtEl>
                                          <p:spTgt spid="56">
                                            <p:txEl>
                                              <p:pRg st="0" end="0"/>
                                            </p:txEl>
                                          </p:spTgt>
                                        </p:tgtEl>
                                        <p:attrNameLst>
                                          <p:attrName>style.visibility</p:attrName>
                                        </p:attrNameLst>
                                      </p:cBhvr>
                                      <p:to>
                                        <p:strVal val="visible"/>
                                      </p:to>
                                    </p:set>
                                    <p:animEffect transition="in" filter="fade">
                                      <p:cBhvr>
                                        <p:cTn id="95" dur="400"/>
                                        <p:tgtEl>
                                          <p:spTgt spid="56">
                                            <p:txEl>
                                              <p:pRg st="0" end="0"/>
                                            </p:txEl>
                                          </p:spTgt>
                                        </p:tgtEl>
                                      </p:cBhvr>
                                    </p:animEffect>
                                    <p:anim calcmode="lin" valueType="num">
                                      <p:cBhvr>
                                        <p:cTn id="96" dur="4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6">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200"/>
                                  </p:stCondLst>
                                  <p:childTnLst>
                                    <p:set>
                                      <p:cBhvr>
                                        <p:cTn id="99" dur="1" fill="hold">
                                          <p:stCondLst>
                                            <p:cond delay="0"/>
                                          </p:stCondLst>
                                        </p:cTn>
                                        <p:tgtEl>
                                          <p:spTgt spid="57">
                                            <p:txEl>
                                              <p:pRg st="0" end="0"/>
                                            </p:txEl>
                                          </p:spTgt>
                                        </p:tgtEl>
                                        <p:attrNameLst>
                                          <p:attrName>style.visibility</p:attrName>
                                        </p:attrNameLst>
                                      </p:cBhvr>
                                      <p:to>
                                        <p:strVal val="visible"/>
                                      </p:to>
                                    </p:set>
                                    <p:animEffect transition="in" filter="fade">
                                      <p:cBhvr>
                                        <p:cTn id="100" dur="400"/>
                                        <p:tgtEl>
                                          <p:spTgt spid="57">
                                            <p:txEl>
                                              <p:pRg st="0" end="0"/>
                                            </p:txEl>
                                          </p:spTgt>
                                        </p:tgtEl>
                                      </p:cBhvr>
                                    </p:animEffect>
                                    <p:anim calcmode="lin" valueType="num">
                                      <p:cBhvr>
                                        <p:cTn id="101"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58">
                                            <p:txEl>
                                              <p:pRg st="0" end="0"/>
                                            </p:txEl>
                                          </p:spTgt>
                                        </p:tgtEl>
                                        <p:attrNameLst>
                                          <p:attrName>style.visibility</p:attrName>
                                        </p:attrNameLst>
                                      </p:cBhvr>
                                      <p:to>
                                        <p:strVal val="visible"/>
                                      </p:to>
                                    </p:set>
                                    <p:animEffect transition="in" filter="fade">
                                      <p:cBhvr>
                                        <p:cTn id="105" dur="400"/>
                                        <p:tgtEl>
                                          <p:spTgt spid="58">
                                            <p:txEl>
                                              <p:pRg st="0" end="0"/>
                                            </p:txEl>
                                          </p:spTgt>
                                        </p:tgtEl>
                                      </p:cBhvr>
                                    </p:animEffect>
                                    <p:anim calcmode="lin" valueType="num">
                                      <p:cBhvr>
                                        <p:cTn id="106"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58">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00"/>
                                  </p:stCondLst>
                                  <p:childTnLst>
                                    <p:set>
                                      <p:cBhvr>
                                        <p:cTn id="109" dur="1" fill="hold">
                                          <p:stCondLst>
                                            <p:cond delay="0"/>
                                          </p:stCondLst>
                                        </p:cTn>
                                        <p:tgtEl>
                                          <p:spTgt spid="59">
                                            <p:txEl>
                                              <p:pRg st="0" end="0"/>
                                            </p:txEl>
                                          </p:spTgt>
                                        </p:tgtEl>
                                        <p:attrNameLst>
                                          <p:attrName>style.visibility</p:attrName>
                                        </p:attrNameLst>
                                      </p:cBhvr>
                                      <p:to>
                                        <p:strVal val="visible"/>
                                      </p:to>
                                    </p:set>
                                    <p:animEffect transition="in" filter="fade">
                                      <p:cBhvr>
                                        <p:cTn id="110" dur="400"/>
                                        <p:tgtEl>
                                          <p:spTgt spid="59">
                                            <p:txEl>
                                              <p:pRg st="0" end="0"/>
                                            </p:txEl>
                                          </p:spTgt>
                                        </p:tgtEl>
                                      </p:cBhvr>
                                    </p:animEffect>
                                    <p:anim calcmode="lin" valueType="num">
                                      <p:cBhvr>
                                        <p:cTn id="111"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12" dur="400" fill="hold"/>
                                        <p:tgtEl>
                                          <p:spTgt spid="59">
                                            <p:txEl>
                                              <p:pRg st="0" end="0"/>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00"/>
                                  </p:stCondLst>
                                  <p:childTnLst>
                                    <p:set>
                                      <p:cBhvr>
                                        <p:cTn id="114" dur="1" fill="hold">
                                          <p:stCondLst>
                                            <p:cond delay="0"/>
                                          </p:stCondLst>
                                        </p:cTn>
                                        <p:tgtEl>
                                          <p:spTgt spid="60">
                                            <p:txEl>
                                              <p:pRg st="0" end="0"/>
                                            </p:txEl>
                                          </p:spTgt>
                                        </p:tgtEl>
                                        <p:attrNameLst>
                                          <p:attrName>style.visibility</p:attrName>
                                        </p:attrNameLst>
                                      </p:cBhvr>
                                      <p:to>
                                        <p:strVal val="visible"/>
                                      </p:to>
                                    </p:set>
                                    <p:animEffect transition="in" filter="fade">
                                      <p:cBhvr>
                                        <p:cTn id="115" dur="400"/>
                                        <p:tgtEl>
                                          <p:spTgt spid="60">
                                            <p:txEl>
                                              <p:pRg st="0" end="0"/>
                                            </p:txEl>
                                          </p:spTgt>
                                        </p:tgtEl>
                                      </p:cBhvr>
                                    </p:animEffect>
                                    <p:anim calcmode="lin" valueType="num">
                                      <p:cBhvr>
                                        <p:cTn id="116"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17" dur="400" fill="hold"/>
                                        <p:tgtEl>
                                          <p:spTgt spid="60">
                                            <p:txEl>
                                              <p:pRg st="0" end="0"/>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200"/>
                                  </p:stCondLst>
                                  <p:childTnLst>
                                    <p:set>
                                      <p:cBhvr>
                                        <p:cTn id="119" dur="1" fill="hold">
                                          <p:stCondLst>
                                            <p:cond delay="0"/>
                                          </p:stCondLst>
                                        </p:cTn>
                                        <p:tgtEl>
                                          <p:spTgt spid="61">
                                            <p:txEl>
                                              <p:pRg st="0" end="0"/>
                                            </p:txEl>
                                          </p:spTgt>
                                        </p:tgtEl>
                                        <p:attrNameLst>
                                          <p:attrName>style.visibility</p:attrName>
                                        </p:attrNameLst>
                                      </p:cBhvr>
                                      <p:to>
                                        <p:strVal val="visible"/>
                                      </p:to>
                                    </p:set>
                                    <p:animEffect transition="in" filter="fade">
                                      <p:cBhvr>
                                        <p:cTn id="120" dur="400"/>
                                        <p:tgtEl>
                                          <p:spTgt spid="61">
                                            <p:txEl>
                                              <p:pRg st="0" end="0"/>
                                            </p:txEl>
                                          </p:spTgt>
                                        </p:tgtEl>
                                      </p:cBhvr>
                                    </p:animEffect>
                                    <p:anim calcmode="lin" valueType="num">
                                      <p:cBhvr>
                                        <p:cTn id="121" dur="4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61">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62">
                                            <p:txEl>
                                              <p:pRg st="0" end="0"/>
                                            </p:txEl>
                                          </p:spTgt>
                                        </p:tgtEl>
                                        <p:attrNameLst>
                                          <p:attrName>style.visibility</p:attrName>
                                        </p:attrNameLst>
                                      </p:cBhvr>
                                      <p:to>
                                        <p:strVal val="visible"/>
                                      </p:to>
                                    </p:set>
                                    <p:animEffect transition="in" filter="fade">
                                      <p:cBhvr>
                                        <p:cTn id="125" dur="400"/>
                                        <p:tgtEl>
                                          <p:spTgt spid="62">
                                            <p:txEl>
                                              <p:pRg st="0" end="0"/>
                                            </p:txEl>
                                          </p:spTgt>
                                        </p:tgtEl>
                                      </p:cBhvr>
                                    </p:animEffect>
                                    <p:anim calcmode="lin" valueType="num">
                                      <p:cBhvr>
                                        <p:cTn id="126" dur="4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62">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63">
                                            <p:txEl>
                                              <p:pRg st="0" end="0"/>
                                            </p:txEl>
                                          </p:spTgt>
                                        </p:tgtEl>
                                        <p:attrNameLst>
                                          <p:attrName>style.visibility</p:attrName>
                                        </p:attrNameLst>
                                      </p:cBhvr>
                                      <p:to>
                                        <p:strVal val="visible"/>
                                      </p:to>
                                    </p:set>
                                    <p:animEffect transition="in" filter="fade">
                                      <p:cBhvr>
                                        <p:cTn id="130" dur="400"/>
                                        <p:tgtEl>
                                          <p:spTgt spid="63">
                                            <p:txEl>
                                              <p:pRg st="0" end="0"/>
                                            </p:txEl>
                                          </p:spTgt>
                                        </p:tgtEl>
                                      </p:cBhvr>
                                    </p:animEffect>
                                    <p:anim calcmode="lin" valueType="num">
                                      <p:cBhvr>
                                        <p:cTn id="131"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133" fill="hold">
                            <p:stCondLst>
                              <p:cond delay="500"/>
                            </p:stCondLst>
                            <p:childTnLst>
                              <p:par>
                                <p:cTn id="134" presetID="53" presetClass="entr" presetSubtype="16" fill="hold" grpId="1" nodeType="afterEffect">
                                  <p:stCondLst>
                                    <p:cond delay="0"/>
                                  </p:stCondLst>
                                  <p:childTnLst>
                                    <p:set>
                                      <p:cBhvr>
                                        <p:cTn id="135" dur="1" fill="hold">
                                          <p:stCondLst>
                                            <p:cond delay="0"/>
                                          </p:stCondLst>
                                        </p:cTn>
                                        <p:tgtEl>
                                          <p:spTgt spid="54">
                                            <p:txEl>
                                              <p:pRg st="0" end="0"/>
                                            </p:txEl>
                                          </p:spTgt>
                                        </p:tgtEl>
                                        <p:attrNameLst>
                                          <p:attrName>style.visibility</p:attrName>
                                        </p:attrNameLst>
                                      </p:cBhvr>
                                      <p:to>
                                        <p:strVal val="visible"/>
                                      </p:to>
                                    </p:set>
                                    <p:anim calcmode="lin" valueType="num">
                                      <p:cBhvr>
                                        <p:cTn id="136"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37"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38" dur="500"/>
                                        <p:tgtEl>
                                          <p:spTgt spid="54">
                                            <p:txEl>
                                              <p:pRg st="0" end="0"/>
                                            </p:txEl>
                                          </p:spTgt>
                                        </p:tgtEl>
                                      </p:cBhvr>
                                    </p:animEffect>
                                  </p:childTnLst>
                                </p:cTn>
                              </p:par>
                            </p:childTnLst>
                          </p:cTn>
                        </p:par>
                        <p:par>
                          <p:cTn id="139" fill="hold">
                            <p:stCondLst>
                              <p:cond delay="1000"/>
                            </p:stCondLst>
                            <p:childTnLst>
                              <p:par>
                                <p:cTn id="140" presetID="53" presetClass="entr" presetSubtype="16" fill="hold" grpId="1" nodeType="afterEffect">
                                  <p:stCondLst>
                                    <p:cond delay="0"/>
                                  </p:stCondLst>
                                  <p:childTnLst>
                                    <p:set>
                                      <p:cBhvr>
                                        <p:cTn id="141" dur="1" fill="hold">
                                          <p:stCondLst>
                                            <p:cond delay="0"/>
                                          </p:stCondLst>
                                        </p:cTn>
                                        <p:tgtEl>
                                          <p:spTgt spid="55">
                                            <p:txEl>
                                              <p:pRg st="0" end="0"/>
                                            </p:txEl>
                                          </p:spTgt>
                                        </p:tgtEl>
                                        <p:attrNameLst>
                                          <p:attrName>style.visibility</p:attrName>
                                        </p:attrNameLst>
                                      </p:cBhvr>
                                      <p:to>
                                        <p:strVal val="visible"/>
                                      </p:to>
                                    </p:set>
                                    <p:anim calcmode="lin" valueType="num">
                                      <p:cBhvr>
                                        <p:cTn id="142"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55">
                                            <p:txEl>
                                              <p:pRg st="0" end="0"/>
                                            </p:txEl>
                                          </p:spTgt>
                                        </p:tgtEl>
                                      </p:cBhvr>
                                    </p:animEffect>
                                  </p:childTnLst>
                                </p:cTn>
                              </p:par>
                            </p:childTnLst>
                          </p:cTn>
                        </p:par>
                        <p:par>
                          <p:cTn id="145" fill="hold">
                            <p:stCondLst>
                              <p:cond delay="1500"/>
                            </p:stCondLst>
                            <p:childTnLst>
                              <p:par>
                                <p:cTn id="146" presetID="53" presetClass="entr" presetSubtype="16" fill="hold" grpId="1" nodeType="afterEffect">
                                  <p:stCondLst>
                                    <p:cond delay="0"/>
                                  </p:stCondLst>
                                  <p:childTnLst>
                                    <p:set>
                                      <p:cBhvr>
                                        <p:cTn id="147" dur="1" fill="hold">
                                          <p:stCondLst>
                                            <p:cond delay="0"/>
                                          </p:stCondLst>
                                        </p:cTn>
                                        <p:tgtEl>
                                          <p:spTgt spid="56">
                                            <p:txEl>
                                              <p:pRg st="0" end="0"/>
                                            </p:txEl>
                                          </p:spTgt>
                                        </p:tgtEl>
                                        <p:attrNameLst>
                                          <p:attrName>style.visibility</p:attrName>
                                        </p:attrNameLst>
                                      </p:cBhvr>
                                      <p:to>
                                        <p:strVal val="visible"/>
                                      </p:to>
                                    </p:set>
                                    <p:anim calcmode="lin" valueType="num">
                                      <p:cBhvr>
                                        <p:cTn id="148"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49"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50" dur="500"/>
                                        <p:tgtEl>
                                          <p:spTgt spid="56">
                                            <p:txEl>
                                              <p:pRg st="0" end="0"/>
                                            </p:txEl>
                                          </p:spTgt>
                                        </p:tgtEl>
                                      </p:cBhvr>
                                    </p:animEffect>
                                  </p:childTnLst>
                                </p:cTn>
                              </p:par>
                            </p:childTnLst>
                          </p:cTn>
                        </p:par>
                        <p:par>
                          <p:cTn id="151" fill="hold">
                            <p:stCondLst>
                              <p:cond delay="2000"/>
                            </p:stCondLst>
                            <p:childTnLst>
                              <p:par>
                                <p:cTn id="152" presetID="53" presetClass="entr" presetSubtype="16" fill="hold" grpId="1" nodeType="afterEffect">
                                  <p:stCondLst>
                                    <p:cond delay="0"/>
                                  </p:stCondLst>
                                  <p:childTnLst>
                                    <p:set>
                                      <p:cBhvr>
                                        <p:cTn id="153" dur="1" fill="hold">
                                          <p:stCondLst>
                                            <p:cond delay="0"/>
                                          </p:stCondLst>
                                        </p:cTn>
                                        <p:tgtEl>
                                          <p:spTgt spid="57">
                                            <p:txEl>
                                              <p:pRg st="0" end="0"/>
                                            </p:txEl>
                                          </p:spTgt>
                                        </p:tgtEl>
                                        <p:attrNameLst>
                                          <p:attrName>style.visibility</p:attrName>
                                        </p:attrNameLst>
                                      </p:cBhvr>
                                      <p:to>
                                        <p:strVal val="visible"/>
                                      </p:to>
                                    </p:set>
                                    <p:anim calcmode="lin" valueType="num">
                                      <p:cBhvr>
                                        <p:cTn id="154"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55"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56" dur="500"/>
                                        <p:tgtEl>
                                          <p:spTgt spid="57">
                                            <p:txEl>
                                              <p:pRg st="0" end="0"/>
                                            </p:txEl>
                                          </p:spTgt>
                                        </p:tgtEl>
                                      </p:cBhvr>
                                    </p:animEffect>
                                  </p:childTnLst>
                                </p:cTn>
                              </p:par>
                            </p:childTnLst>
                          </p:cTn>
                        </p:par>
                        <p:par>
                          <p:cTn id="157" fill="hold">
                            <p:stCondLst>
                              <p:cond delay="2500"/>
                            </p:stCondLst>
                            <p:childTnLst>
                              <p:par>
                                <p:cTn id="158" presetID="53" presetClass="entr" presetSubtype="16" fill="hold" grpId="1" nodeType="afterEffect">
                                  <p:stCondLst>
                                    <p:cond delay="0"/>
                                  </p:stCondLst>
                                  <p:childTnLst>
                                    <p:set>
                                      <p:cBhvr>
                                        <p:cTn id="159" dur="1" fill="hold">
                                          <p:stCondLst>
                                            <p:cond delay="0"/>
                                          </p:stCondLst>
                                        </p:cTn>
                                        <p:tgtEl>
                                          <p:spTgt spid="58">
                                            <p:txEl>
                                              <p:pRg st="0" end="0"/>
                                            </p:txEl>
                                          </p:spTgt>
                                        </p:tgtEl>
                                        <p:attrNameLst>
                                          <p:attrName>style.visibility</p:attrName>
                                        </p:attrNameLst>
                                      </p:cBhvr>
                                      <p:to>
                                        <p:strVal val="visible"/>
                                      </p:to>
                                    </p:set>
                                    <p:anim calcmode="lin" valueType="num">
                                      <p:cBhvr>
                                        <p:cTn id="160"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161"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162" dur="500"/>
                                        <p:tgtEl>
                                          <p:spTgt spid="58">
                                            <p:txEl>
                                              <p:pRg st="0" end="0"/>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6" presetClass="entr" presetSubtype="32" fill="hold" nodeType="clickEffect">
                                  <p:stCondLst>
                                    <p:cond delay="0"/>
                                  </p:stCondLst>
                                  <p:childTnLst>
                                    <p:set>
                                      <p:cBhvr>
                                        <p:cTn id="166" dur="1" fill="hold">
                                          <p:stCondLst>
                                            <p:cond delay="0"/>
                                          </p:stCondLst>
                                        </p:cTn>
                                        <p:tgtEl>
                                          <p:spTgt spid="3"/>
                                        </p:tgtEl>
                                        <p:attrNameLst>
                                          <p:attrName>style.visibility</p:attrName>
                                        </p:attrNameLst>
                                      </p:cBhvr>
                                      <p:to>
                                        <p:strVal val="visible"/>
                                      </p:to>
                                    </p:set>
                                    <p:animEffect transition="in" filter="circle(out)">
                                      <p:cBhvr>
                                        <p:cTn id="16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400"/>
                        <p:tgtEl>
                          <p:spTgt spid="54"/>
                        </p:tgtEl>
                      </p:cBhvr>
                    </p:animEffect>
                    <p:anim calcmode="lin" valueType="num">
                      <p:cBhvr>
                        <p:cTn dur="400" fill="hold"/>
                        <p:tgtEl>
                          <p:spTgt spid="54"/>
                        </p:tgtEl>
                        <p:attrNameLst>
                          <p:attrName>ppt_x</p:attrName>
                        </p:attrNameLst>
                      </p:cBhvr>
                      <p:tavLst>
                        <p:tav tm="0">
                          <p:val>
                            <p:strVal val="#ppt_x"/>
                          </p:val>
                        </p:tav>
                        <p:tav tm="100000">
                          <p:val>
                            <p:strVal val="#ppt_x"/>
                          </p:val>
                        </p:tav>
                      </p:tavLst>
                    </p:anim>
                    <p:anim calcmode="lin" valueType="num">
                      <p:cBhvr>
                        <p:cTn dur="400" fill="hold"/>
                        <p:tgtEl>
                          <p:spTgt spid="54"/>
                        </p:tgtEl>
                        <p:attrNameLst>
                          <p:attrName>ppt_y</p:attrName>
                        </p:attrNameLst>
                      </p:cBhvr>
                      <p:tavLst>
                        <p:tav tm="0">
                          <p:val>
                            <p:strVal val="#ppt_y+.1"/>
                          </p:val>
                        </p:tav>
                        <p:tav tm="100000">
                          <p:val>
                            <p:strVal val="#ppt_y"/>
                          </p:val>
                        </p:tav>
                      </p:tavLst>
                    </p:anim>
                  </p:childTnLst>
                </p:cTn>
              </p:par>
            </p:tnLst>
          </p:tmpl>
        </p:tmplLst>
      </p:bldP>
      <p:bldP spid="54" grpId="1"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5" grpId="1"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400"/>
                        <p:tgtEl>
                          <p:spTgt spid="56"/>
                        </p:tgtEl>
                      </p:cBhvr>
                    </p:animEffect>
                    <p:anim calcmode="lin" valueType="num">
                      <p:cBhvr>
                        <p:cTn dur="400" fill="hold"/>
                        <p:tgtEl>
                          <p:spTgt spid="56"/>
                        </p:tgtEl>
                        <p:attrNameLst>
                          <p:attrName>ppt_x</p:attrName>
                        </p:attrNameLst>
                      </p:cBhvr>
                      <p:tavLst>
                        <p:tav tm="0">
                          <p:val>
                            <p:strVal val="#ppt_x"/>
                          </p:val>
                        </p:tav>
                        <p:tav tm="100000">
                          <p:val>
                            <p:strVal val="#ppt_x"/>
                          </p:val>
                        </p:tav>
                      </p:tavLst>
                    </p:anim>
                    <p:anim calcmode="lin" valueType="num">
                      <p:cBhvr>
                        <p:cTn dur="400" fill="hold"/>
                        <p:tgtEl>
                          <p:spTgt spid="56"/>
                        </p:tgtEl>
                        <p:attrNameLst>
                          <p:attrName>ppt_y</p:attrName>
                        </p:attrNameLst>
                      </p:cBhvr>
                      <p:tavLst>
                        <p:tav tm="0">
                          <p:val>
                            <p:strVal val="#ppt_y+.1"/>
                          </p:val>
                        </p:tav>
                        <p:tav tm="100000">
                          <p:val>
                            <p:strVal val="#ppt_y"/>
                          </p:val>
                        </p:tav>
                      </p:tavLst>
                    </p:anim>
                  </p:childTnLst>
                </p:cTn>
              </p:par>
            </p:tnLst>
          </p:tmpl>
        </p:tmplLst>
      </p:bldP>
      <p:bldP spid="56" grpId="1"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7" grpId="1"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8" grpId="1"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42"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400"/>
                        <p:tgtEl>
                          <p:spTgt spid="61"/>
                        </p:tgtEl>
                      </p:cBhvr>
                    </p:animEffect>
                    <p:anim calcmode="lin" valueType="num">
                      <p:cBhvr>
                        <p:cTn dur="400" fill="hold"/>
                        <p:tgtEl>
                          <p:spTgt spid="61"/>
                        </p:tgtEl>
                        <p:attrNameLst>
                          <p:attrName>ppt_x</p:attrName>
                        </p:attrNameLst>
                      </p:cBhvr>
                      <p:tavLst>
                        <p:tav tm="0">
                          <p:val>
                            <p:strVal val="#ppt_x"/>
                          </p:val>
                        </p:tav>
                        <p:tav tm="100000">
                          <p:val>
                            <p:strVal val="#ppt_x"/>
                          </p:val>
                        </p:tav>
                      </p:tavLst>
                    </p:anim>
                    <p:anim calcmode="lin" valueType="num">
                      <p:cBhvr>
                        <p:cTn dur="400" fill="hold"/>
                        <p:tgtEl>
                          <p:spTgt spid="61"/>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42"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400"/>
                        <p:tgtEl>
                          <p:spTgt spid="62"/>
                        </p:tgtEl>
                      </p:cBhvr>
                    </p:animEffect>
                    <p:anim calcmode="lin" valueType="num">
                      <p:cBhvr>
                        <p:cTn dur="400" fill="hold"/>
                        <p:tgtEl>
                          <p:spTgt spid="62"/>
                        </p:tgtEl>
                        <p:attrNameLst>
                          <p:attrName>ppt_x</p:attrName>
                        </p:attrNameLst>
                      </p:cBhvr>
                      <p:tavLst>
                        <p:tav tm="0">
                          <p:val>
                            <p:strVal val="#ppt_x"/>
                          </p:val>
                        </p:tav>
                        <p:tav tm="100000">
                          <p:val>
                            <p:strVal val="#ppt_x"/>
                          </p:val>
                        </p:tav>
                      </p:tavLst>
                    </p:anim>
                    <p:anim calcmode="lin" valueType="num">
                      <p:cBhvr>
                        <p:cTn dur="400" fill="hold"/>
                        <p:tgtEl>
                          <p:spTgt spid="62"/>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with content Clear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Text Placeholder 2"/>
          <p:cNvSpPr>
            <a:spLocks noGrp="1"/>
          </p:cNvSpPr>
          <p:nvPr>
            <p:ph type="body" sz="quarter" idx="64" hasCustomPrompt="1"/>
          </p:nvPr>
        </p:nvSpPr>
        <p:spPr>
          <a:xfrm>
            <a:off x="443974" y="424140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5" name="Text Placeholder 7"/>
          <p:cNvSpPr>
            <a:spLocks noGrp="1"/>
          </p:cNvSpPr>
          <p:nvPr>
            <p:ph type="body" sz="quarter" idx="18" hasCustomPrompt="1"/>
          </p:nvPr>
        </p:nvSpPr>
        <p:spPr>
          <a:xfrm>
            <a:off x="427038" y="390062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13" name="Text Placeholder 7"/>
          <p:cNvSpPr>
            <a:spLocks noGrp="1"/>
          </p:cNvSpPr>
          <p:nvPr>
            <p:ph type="body" sz="quarter" idx="77" hasCustomPrompt="1"/>
          </p:nvPr>
        </p:nvSpPr>
        <p:spPr>
          <a:xfrm>
            <a:off x="643038"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4" name="Oval 13"/>
          <p:cNvSpPr>
            <a:spLocks noChangeAspect="1"/>
          </p:cNvSpPr>
          <p:nvPr userDrawn="1"/>
        </p:nvSpPr>
        <p:spPr>
          <a:xfrm flipH="1">
            <a:off x="427038" y="3217309"/>
            <a:ext cx="180000" cy="162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 Placeholder 7"/>
          <p:cNvSpPr>
            <a:spLocks noGrp="1"/>
          </p:cNvSpPr>
          <p:nvPr>
            <p:ph type="body" sz="quarter" idx="78" hasCustomPrompt="1"/>
          </p:nvPr>
        </p:nvSpPr>
        <p:spPr>
          <a:xfrm>
            <a:off x="643038"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6" name="Oval 15"/>
          <p:cNvSpPr>
            <a:spLocks noChangeAspect="1"/>
          </p:cNvSpPr>
          <p:nvPr userDrawn="1"/>
        </p:nvSpPr>
        <p:spPr>
          <a:xfrm flipH="1">
            <a:off x="427038" y="3491629"/>
            <a:ext cx="180000" cy="162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 Placeholder 7"/>
          <p:cNvSpPr>
            <a:spLocks noGrp="1"/>
          </p:cNvSpPr>
          <p:nvPr>
            <p:ph type="body" sz="quarter" idx="79" hasCustomPrompt="1"/>
          </p:nvPr>
        </p:nvSpPr>
        <p:spPr>
          <a:xfrm>
            <a:off x="2722534"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Oval 17"/>
          <p:cNvSpPr>
            <a:spLocks noChangeAspect="1"/>
          </p:cNvSpPr>
          <p:nvPr userDrawn="1"/>
        </p:nvSpPr>
        <p:spPr>
          <a:xfrm flipH="1">
            <a:off x="2506534" y="3217309"/>
            <a:ext cx="180000" cy="162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 Placeholder 7"/>
          <p:cNvSpPr>
            <a:spLocks noGrp="1"/>
          </p:cNvSpPr>
          <p:nvPr>
            <p:ph type="body" sz="quarter" idx="80" hasCustomPrompt="1"/>
          </p:nvPr>
        </p:nvSpPr>
        <p:spPr>
          <a:xfrm>
            <a:off x="2722534"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0" name="Oval 19"/>
          <p:cNvSpPr>
            <a:spLocks noChangeAspect="1"/>
          </p:cNvSpPr>
          <p:nvPr userDrawn="1"/>
        </p:nvSpPr>
        <p:spPr>
          <a:xfrm flipH="1">
            <a:off x="2506534" y="3491629"/>
            <a:ext cx="180000" cy="162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 Placeholder 7"/>
          <p:cNvSpPr>
            <a:spLocks noGrp="1"/>
          </p:cNvSpPr>
          <p:nvPr>
            <p:ph type="body" sz="quarter" idx="81" hasCustomPrompt="1"/>
          </p:nvPr>
        </p:nvSpPr>
        <p:spPr>
          <a:xfrm>
            <a:off x="4738530"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2" name="Oval 21"/>
          <p:cNvSpPr>
            <a:spLocks noChangeAspect="1"/>
          </p:cNvSpPr>
          <p:nvPr userDrawn="1"/>
        </p:nvSpPr>
        <p:spPr>
          <a:xfrm flipH="1">
            <a:off x="4522530" y="3217309"/>
            <a:ext cx="180000" cy="162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 Placeholder 7"/>
          <p:cNvSpPr>
            <a:spLocks noGrp="1"/>
          </p:cNvSpPr>
          <p:nvPr>
            <p:ph type="body" sz="quarter" idx="82" hasCustomPrompt="1"/>
          </p:nvPr>
        </p:nvSpPr>
        <p:spPr>
          <a:xfrm>
            <a:off x="4738530"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4" name="Oval 23"/>
          <p:cNvSpPr>
            <a:spLocks noChangeAspect="1"/>
          </p:cNvSpPr>
          <p:nvPr userDrawn="1"/>
        </p:nvSpPr>
        <p:spPr>
          <a:xfrm flipH="1">
            <a:off x="4522530" y="3491629"/>
            <a:ext cx="180000" cy="162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7"/>
          <p:cNvSpPr>
            <a:spLocks noGrp="1"/>
          </p:cNvSpPr>
          <p:nvPr>
            <p:ph type="body" sz="quarter" idx="83" hasCustomPrompt="1"/>
          </p:nvPr>
        </p:nvSpPr>
        <p:spPr>
          <a:xfrm>
            <a:off x="6754526" y="320608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6" name="Oval 25"/>
          <p:cNvSpPr>
            <a:spLocks noChangeAspect="1"/>
          </p:cNvSpPr>
          <p:nvPr userDrawn="1"/>
        </p:nvSpPr>
        <p:spPr>
          <a:xfrm flipH="1">
            <a:off x="6538526" y="3217309"/>
            <a:ext cx="180000" cy="162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 Placeholder 7"/>
          <p:cNvSpPr>
            <a:spLocks noGrp="1"/>
          </p:cNvSpPr>
          <p:nvPr>
            <p:ph type="body" sz="quarter" idx="84" hasCustomPrompt="1"/>
          </p:nvPr>
        </p:nvSpPr>
        <p:spPr>
          <a:xfrm>
            <a:off x="6754526" y="3480401"/>
            <a:ext cx="1799996" cy="162000"/>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8" name="Oval 27"/>
          <p:cNvSpPr>
            <a:spLocks noChangeAspect="1"/>
          </p:cNvSpPr>
          <p:nvPr userDrawn="1"/>
        </p:nvSpPr>
        <p:spPr>
          <a:xfrm flipH="1">
            <a:off x="6538526" y="3491629"/>
            <a:ext cx="180000" cy="162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8496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anim calcmode="lin" valueType="num">
                                      <p:cBhvr>
                                        <p:cTn id="2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200" fill="hold"/>
                                        <p:tgtEl>
                                          <p:spTgt spid="14"/>
                                        </p:tgtEl>
                                        <p:attrNameLst>
                                          <p:attrName>ppt_w</p:attrName>
                                        </p:attrNameLst>
                                      </p:cBhvr>
                                      <p:tavLst>
                                        <p:tav tm="0">
                                          <p:val>
                                            <p:fltVal val="0"/>
                                          </p:val>
                                        </p:tav>
                                        <p:tav tm="100000">
                                          <p:val>
                                            <p:strVal val="#ppt_w"/>
                                          </p:val>
                                        </p:tav>
                                      </p:tavLst>
                                    </p:anim>
                                    <p:anim calcmode="lin" valueType="num">
                                      <p:cBhvr>
                                        <p:cTn id="35" dur="200" fill="hold"/>
                                        <p:tgtEl>
                                          <p:spTgt spid="14"/>
                                        </p:tgtEl>
                                        <p:attrNameLst>
                                          <p:attrName>ppt_h</p:attrName>
                                        </p:attrNameLst>
                                      </p:cBhvr>
                                      <p:tavLst>
                                        <p:tav tm="0">
                                          <p:val>
                                            <p:fltVal val="0"/>
                                          </p:val>
                                        </p:tav>
                                        <p:tav tm="100000">
                                          <p:val>
                                            <p:strVal val="#ppt_h"/>
                                          </p:val>
                                        </p:tav>
                                      </p:tavLst>
                                    </p:anim>
                                    <p:animEffect transition="in" filter="fade">
                                      <p:cBhvr>
                                        <p:cTn id="36" dur="200"/>
                                        <p:tgtEl>
                                          <p:spTgt spid="14"/>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anim calcmode="lin" valueType="num">
                                      <p:cBhvr>
                                        <p:cTn id="40"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200" fill="hold"/>
                                        <p:tgtEl>
                                          <p:spTgt spid="16"/>
                                        </p:tgtEl>
                                        <p:attrNameLst>
                                          <p:attrName>ppt_w</p:attrName>
                                        </p:attrNameLst>
                                      </p:cBhvr>
                                      <p:tavLst>
                                        <p:tav tm="0">
                                          <p:val>
                                            <p:fltVal val="0"/>
                                          </p:val>
                                        </p:tav>
                                        <p:tav tm="100000">
                                          <p:val>
                                            <p:strVal val="#ppt_w"/>
                                          </p:val>
                                        </p:tav>
                                      </p:tavLst>
                                    </p:anim>
                                    <p:anim calcmode="lin" valueType="num">
                                      <p:cBhvr>
                                        <p:cTn id="46" dur="200" fill="hold"/>
                                        <p:tgtEl>
                                          <p:spTgt spid="16"/>
                                        </p:tgtEl>
                                        <p:attrNameLst>
                                          <p:attrName>ppt_h</p:attrName>
                                        </p:attrNameLst>
                                      </p:cBhvr>
                                      <p:tavLst>
                                        <p:tav tm="0">
                                          <p:val>
                                            <p:fltVal val="0"/>
                                          </p:val>
                                        </p:tav>
                                        <p:tav tm="100000">
                                          <p:val>
                                            <p:strVal val="#ppt_h"/>
                                          </p:val>
                                        </p:tav>
                                      </p:tavLst>
                                    </p:anim>
                                    <p:animEffect transition="in" filter="fade">
                                      <p:cBhvr>
                                        <p:cTn id="47" dur="200"/>
                                        <p:tgtEl>
                                          <p:spTgt spid="16"/>
                                        </p:tgtEl>
                                      </p:cBhvr>
                                    </p:animEffect>
                                  </p:childTnLst>
                                </p:cTn>
                              </p:par>
                              <p:par>
                                <p:cTn id="48" presetID="42" presetClass="entr" presetSubtype="0" fill="hold" grpId="0" nodeType="withEffect">
                                  <p:stCondLst>
                                    <p:cond delay="20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fade">
                                      <p:cBhvr>
                                        <p:cTn id="50" dur="500"/>
                                        <p:tgtEl>
                                          <p:spTgt spid="17">
                                            <p:txEl>
                                              <p:pRg st="0" end="0"/>
                                            </p:txEl>
                                          </p:spTgt>
                                        </p:tgtEl>
                                      </p:cBhvr>
                                    </p:animEffect>
                                    <p:anim calcmode="lin" valueType="num">
                                      <p:cBhvr>
                                        <p:cTn id="5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500"/>
                            </p:stCondLst>
                            <p:childTnLst>
                              <p:par>
                                <p:cTn id="54" presetID="53" presetClass="entr" presetSubtype="16"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200" fill="hold"/>
                                        <p:tgtEl>
                                          <p:spTgt spid="18"/>
                                        </p:tgtEl>
                                        <p:attrNameLst>
                                          <p:attrName>ppt_w</p:attrName>
                                        </p:attrNameLst>
                                      </p:cBhvr>
                                      <p:tavLst>
                                        <p:tav tm="0">
                                          <p:val>
                                            <p:fltVal val="0"/>
                                          </p:val>
                                        </p:tav>
                                        <p:tav tm="100000">
                                          <p:val>
                                            <p:strVal val="#ppt_w"/>
                                          </p:val>
                                        </p:tav>
                                      </p:tavLst>
                                    </p:anim>
                                    <p:anim calcmode="lin" valueType="num">
                                      <p:cBhvr>
                                        <p:cTn id="57" dur="200" fill="hold"/>
                                        <p:tgtEl>
                                          <p:spTgt spid="18"/>
                                        </p:tgtEl>
                                        <p:attrNameLst>
                                          <p:attrName>ppt_h</p:attrName>
                                        </p:attrNameLst>
                                      </p:cBhvr>
                                      <p:tavLst>
                                        <p:tav tm="0">
                                          <p:val>
                                            <p:fltVal val="0"/>
                                          </p:val>
                                        </p:tav>
                                        <p:tav tm="100000">
                                          <p:val>
                                            <p:strVal val="#ppt_h"/>
                                          </p:val>
                                        </p:tav>
                                      </p:tavLst>
                                    </p:anim>
                                    <p:animEffect transition="in" filter="fade">
                                      <p:cBhvr>
                                        <p:cTn id="58" dur="200"/>
                                        <p:tgtEl>
                                          <p:spTgt spid="18"/>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anim calcmode="lin" valueType="num">
                                      <p:cBhvr>
                                        <p:cTn id="6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2000"/>
                            </p:stCondLst>
                            <p:childTnLst>
                              <p:par>
                                <p:cTn id="65" presetID="53" presetClass="entr" presetSubtype="16"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200" fill="hold"/>
                                        <p:tgtEl>
                                          <p:spTgt spid="20"/>
                                        </p:tgtEl>
                                        <p:attrNameLst>
                                          <p:attrName>ppt_w</p:attrName>
                                        </p:attrNameLst>
                                      </p:cBhvr>
                                      <p:tavLst>
                                        <p:tav tm="0">
                                          <p:val>
                                            <p:fltVal val="0"/>
                                          </p:val>
                                        </p:tav>
                                        <p:tav tm="100000">
                                          <p:val>
                                            <p:strVal val="#ppt_w"/>
                                          </p:val>
                                        </p:tav>
                                      </p:tavLst>
                                    </p:anim>
                                    <p:anim calcmode="lin" valueType="num">
                                      <p:cBhvr>
                                        <p:cTn id="68" dur="200" fill="hold"/>
                                        <p:tgtEl>
                                          <p:spTgt spid="20"/>
                                        </p:tgtEl>
                                        <p:attrNameLst>
                                          <p:attrName>ppt_h</p:attrName>
                                        </p:attrNameLst>
                                      </p:cBhvr>
                                      <p:tavLst>
                                        <p:tav tm="0">
                                          <p:val>
                                            <p:fltVal val="0"/>
                                          </p:val>
                                        </p:tav>
                                        <p:tav tm="100000">
                                          <p:val>
                                            <p:strVal val="#ppt_h"/>
                                          </p:val>
                                        </p:tav>
                                      </p:tavLst>
                                    </p:anim>
                                    <p:animEffect transition="in" filter="fade">
                                      <p:cBhvr>
                                        <p:cTn id="69" dur="200"/>
                                        <p:tgtEl>
                                          <p:spTgt spid="20"/>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500"/>
                                        <p:tgtEl>
                                          <p:spTgt spid="21">
                                            <p:txEl>
                                              <p:pRg st="0" end="0"/>
                                            </p:txEl>
                                          </p:spTgt>
                                        </p:tgtEl>
                                      </p:cBhvr>
                                    </p:animEffect>
                                    <p:anim calcmode="lin" valueType="num">
                                      <p:cBhvr>
                                        <p:cTn id="7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2500"/>
                            </p:stCondLst>
                            <p:childTnLst>
                              <p:par>
                                <p:cTn id="76" presetID="53" presetClass="entr" presetSubtype="16"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p:cTn id="78" dur="200" fill="hold"/>
                                        <p:tgtEl>
                                          <p:spTgt spid="22"/>
                                        </p:tgtEl>
                                        <p:attrNameLst>
                                          <p:attrName>ppt_w</p:attrName>
                                        </p:attrNameLst>
                                      </p:cBhvr>
                                      <p:tavLst>
                                        <p:tav tm="0">
                                          <p:val>
                                            <p:fltVal val="0"/>
                                          </p:val>
                                        </p:tav>
                                        <p:tav tm="100000">
                                          <p:val>
                                            <p:strVal val="#ppt_w"/>
                                          </p:val>
                                        </p:tav>
                                      </p:tavLst>
                                    </p:anim>
                                    <p:anim calcmode="lin" valueType="num">
                                      <p:cBhvr>
                                        <p:cTn id="79" dur="200" fill="hold"/>
                                        <p:tgtEl>
                                          <p:spTgt spid="22"/>
                                        </p:tgtEl>
                                        <p:attrNameLst>
                                          <p:attrName>ppt_h</p:attrName>
                                        </p:attrNameLst>
                                      </p:cBhvr>
                                      <p:tavLst>
                                        <p:tav tm="0">
                                          <p:val>
                                            <p:fltVal val="0"/>
                                          </p:val>
                                        </p:tav>
                                        <p:tav tm="100000">
                                          <p:val>
                                            <p:strVal val="#ppt_h"/>
                                          </p:val>
                                        </p:tav>
                                      </p:tavLst>
                                    </p:anim>
                                    <p:animEffect transition="in" filter="fade">
                                      <p:cBhvr>
                                        <p:cTn id="80" dur="200"/>
                                        <p:tgtEl>
                                          <p:spTgt spid="22"/>
                                        </p:tgtEl>
                                      </p:cBhvr>
                                    </p:animEffect>
                                  </p:childTnLst>
                                </p:cTn>
                              </p:par>
                              <p:par>
                                <p:cTn id="81" presetID="42" presetClass="entr" presetSubtype="0" fill="hold" grpId="0" nodeType="withEffect">
                                  <p:stCondLst>
                                    <p:cond delay="20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fade">
                                      <p:cBhvr>
                                        <p:cTn id="83" dur="500"/>
                                        <p:tgtEl>
                                          <p:spTgt spid="23">
                                            <p:txEl>
                                              <p:pRg st="0" end="0"/>
                                            </p:txEl>
                                          </p:spTgt>
                                        </p:tgtEl>
                                      </p:cBhvr>
                                    </p:animEffect>
                                    <p:anim calcmode="lin" valueType="num">
                                      <p:cBhvr>
                                        <p:cTn id="8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86" fill="hold">
                            <p:stCondLst>
                              <p:cond delay="3000"/>
                            </p:stCondLst>
                            <p:childTnLst>
                              <p:par>
                                <p:cTn id="87" presetID="53" presetClass="entr" presetSubtype="16" fill="hold" grpId="0" nodeType="after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p:cTn id="89" dur="200" fill="hold"/>
                                        <p:tgtEl>
                                          <p:spTgt spid="24"/>
                                        </p:tgtEl>
                                        <p:attrNameLst>
                                          <p:attrName>ppt_w</p:attrName>
                                        </p:attrNameLst>
                                      </p:cBhvr>
                                      <p:tavLst>
                                        <p:tav tm="0">
                                          <p:val>
                                            <p:fltVal val="0"/>
                                          </p:val>
                                        </p:tav>
                                        <p:tav tm="100000">
                                          <p:val>
                                            <p:strVal val="#ppt_w"/>
                                          </p:val>
                                        </p:tav>
                                      </p:tavLst>
                                    </p:anim>
                                    <p:anim calcmode="lin" valueType="num">
                                      <p:cBhvr>
                                        <p:cTn id="90" dur="200" fill="hold"/>
                                        <p:tgtEl>
                                          <p:spTgt spid="24"/>
                                        </p:tgtEl>
                                        <p:attrNameLst>
                                          <p:attrName>ppt_h</p:attrName>
                                        </p:attrNameLst>
                                      </p:cBhvr>
                                      <p:tavLst>
                                        <p:tav tm="0">
                                          <p:val>
                                            <p:fltVal val="0"/>
                                          </p:val>
                                        </p:tav>
                                        <p:tav tm="100000">
                                          <p:val>
                                            <p:strVal val="#ppt_h"/>
                                          </p:val>
                                        </p:tav>
                                      </p:tavLst>
                                    </p:anim>
                                    <p:animEffect transition="in" filter="fade">
                                      <p:cBhvr>
                                        <p:cTn id="91" dur="200"/>
                                        <p:tgtEl>
                                          <p:spTgt spid="24"/>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25">
                                            <p:txEl>
                                              <p:pRg st="0" end="0"/>
                                            </p:txEl>
                                          </p:spTgt>
                                        </p:tgtEl>
                                        <p:attrNameLst>
                                          <p:attrName>style.visibility</p:attrName>
                                        </p:attrNameLst>
                                      </p:cBhvr>
                                      <p:to>
                                        <p:strVal val="visible"/>
                                      </p:to>
                                    </p:set>
                                    <p:animEffect transition="in" filter="fade">
                                      <p:cBhvr>
                                        <p:cTn id="94" dur="500"/>
                                        <p:tgtEl>
                                          <p:spTgt spid="25">
                                            <p:txEl>
                                              <p:pRg st="0" end="0"/>
                                            </p:txEl>
                                          </p:spTgt>
                                        </p:tgtEl>
                                      </p:cBhvr>
                                    </p:animEffect>
                                    <p:anim calcmode="lin" valueType="num">
                                      <p:cBhvr>
                                        <p:cTn id="9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6"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97" fill="hold">
                            <p:stCondLst>
                              <p:cond delay="3500"/>
                            </p:stCondLst>
                            <p:childTnLst>
                              <p:par>
                                <p:cTn id="98" presetID="53" presetClass="entr" presetSubtype="16" fill="hold" grpId="0" nodeType="after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p:cTn id="100" dur="200" fill="hold"/>
                                        <p:tgtEl>
                                          <p:spTgt spid="26"/>
                                        </p:tgtEl>
                                        <p:attrNameLst>
                                          <p:attrName>ppt_w</p:attrName>
                                        </p:attrNameLst>
                                      </p:cBhvr>
                                      <p:tavLst>
                                        <p:tav tm="0">
                                          <p:val>
                                            <p:fltVal val="0"/>
                                          </p:val>
                                        </p:tav>
                                        <p:tav tm="100000">
                                          <p:val>
                                            <p:strVal val="#ppt_w"/>
                                          </p:val>
                                        </p:tav>
                                      </p:tavLst>
                                    </p:anim>
                                    <p:anim calcmode="lin" valueType="num">
                                      <p:cBhvr>
                                        <p:cTn id="101" dur="200" fill="hold"/>
                                        <p:tgtEl>
                                          <p:spTgt spid="26"/>
                                        </p:tgtEl>
                                        <p:attrNameLst>
                                          <p:attrName>ppt_h</p:attrName>
                                        </p:attrNameLst>
                                      </p:cBhvr>
                                      <p:tavLst>
                                        <p:tav tm="0">
                                          <p:val>
                                            <p:fltVal val="0"/>
                                          </p:val>
                                        </p:tav>
                                        <p:tav tm="100000">
                                          <p:val>
                                            <p:strVal val="#ppt_h"/>
                                          </p:val>
                                        </p:tav>
                                      </p:tavLst>
                                    </p:anim>
                                    <p:animEffect transition="in" filter="fade">
                                      <p:cBhvr>
                                        <p:cTn id="102" dur="200"/>
                                        <p:tgtEl>
                                          <p:spTgt spid="26"/>
                                        </p:tgtEl>
                                      </p:cBhvr>
                                    </p:animEffect>
                                  </p:childTnLst>
                                </p:cTn>
                              </p:par>
                              <p:par>
                                <p:cTn id="103" presetID="42" presetClass="entr" presetSubtype="0" fill="hold" grpId="0" nodeType="withEffect">
                                  <p:stCondLst>
                                    <p:cond delay="200"/>
                                  </p:stCondLst>
                                  <p:childTnLst>
                                    <p:set>
                                      <p:cBhvr>
                                        <p:cTn id="104" dur="1" fill="hold">
                                          <p:stCondLst>
                                            <p:cond delay="0"/>
                                          </p:stCondLst>
                                        </p:cTn>
                                        <p:tgtEl>
                                          <p:spTgt spid="27">
                                            <p:txEl>
                                              <p:pRg st="0" end="0"/>
                                            </p:txEl>
                                          </p:spTgt>
                                        </p:tgtEl>
                                        <p:attrNameLst>
                                          <p:attrName>style.visibility</p:attrName>
                                        </p:attrNameLst>
                                      </p:cBhvr>
                                      <p:to>
                                        <p:strVal val="visible"/>
                                      </p:to>
                                    </p:set>
                                    <p:animEffect transition="in" filter="fade">
                                      <p:cBhvr>
                                        <p:cTn id="105" dur="500"/>
                                        <p:tgtEl>
                                          <p:spTgt spid="27">
                                            <p:txEl>
                                              <p:pRg st="0" end="0"/>
                                            </p:txEl>
                                          </p:spTgt>
                                        </p:tgtEl>
                                      </p:cBhvr>
                                    </p:animEffect>
                                    <p:anim calcmode="lin" valueType="num">
                                      <p:cBhvr>
                                        <p:cTn id="10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000"/>
                            </p:stCondLst>
                            <p:childTnLst>
                              <p:par>
                                <p:cTn id="109" presetID="53" presetClass="entr" presetSubtype="16"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p:cTn id="111" dur="200" fill="hold"/>
                                        <p:tgtEl>
                                          <p:spTgt spid="28"/>
                                        </p:tgtEl>
                                        <p:attrNameLst>
                                          <p:attrName>ppt_w</p:attrName>
                                        </p:attrNameLst>
                                      </p:cBhvr>
                                      <p:tavLst>
                                        <p:tav tm="0">
                                          <p:val>
                                            <p:fltVal val="0"/>
                                          </p:val>
                                        </p:tav>
                                        <p:tav tm="100000">
                                          <p:val>
                                            <p:strVal val="#ppt_w"/>
                                          </p:val>
                                        </p:tav>
                                      </p:tavLst>
                                    </p:anim>
                                    <p:anim calcmode="lin" valueType="num">
                                      <p:cBhvr>
                                        <p:cTn id="112" dur="200" fill="hold"/>
                                        <p:tgtEl>
                                          <p:spTgt spid="28"/>
                                        </p:tgtEl>
                                        <p:attrNameLst>
                                          <p:attrName>ppt_h</p:attrName>
                                        </p:attrNameLst>
                                      </p:cBhvr>
                                      <p:tavLst>
                                        <p:tav tm="0">
                                          <p:val>
                                            <p:fltVal val="0"/>
                                          </p:val>
                                        </p:tav>
                                        <p:tav tm="100000">
                                          <p:val>
                                            <p:strVal val="#ppt_h"/>
                                          </p:val>
                                        </p:tav>
                                      </p:tavLst>
                                    </p:anim>
                                    <p:animEffect transition="in" filter="fade">
                                      <p:cBhvr>
                                        <p:cTn id="113"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animBg="1"/>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animBg="1"/>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animBg="1"/>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4"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5190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anim calcmode="lin" valueType="num">
                                      <p:cBhvr>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ap slides">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Picture 9" descr="siluete-map.png"/>
          <p:cNvPicPr>
            <a:picLocks noChangeAspect="1"/>
          </p:cNvPicPr>
          <p:nvPr userDrawn="1"/>
        </p:nvPicPr>
        <p:blipFill>
          <a:blip r:embed="rId2">
            <a:alphaModFix amt="16000"/>
            <a:extLst>
              <a:ext uri="{28A0092B-C50C-407E-A947-70E740481C1C}">
                <a14:useLocalDpi xmlns:a14="http://schemas.microsoft.com/office/drawing/2010/main" val="0"/>
              </a:ext>
            </a:extLst>
          </a:blip>
          <a:stretch>
            <a:fillRect/>
          </a:stretch>
        </p:blipFill>
        <p:spPr>
          <a:xfrm>
            <a:off x="452438" y="857557"/>
            <a:ext cx="8229600" cy="4051916"/>
          </a:xfrm>
          <a:prstGeom prst="rect">
            <a:avLst/>
          </a:prstGeom>
        </p:spPr>
      </p:pic>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4"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80451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anim calcmode="lin" valueType="num">
                                      <p:cBhvr>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content Clear">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tx1">
                    <a:lumMod val="75000"/>
                    <a:lumOff val="25000"/>
                  </a:schemeClr>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4" name="Group 3"/>
          <p:cNvGrpSpPr/>
          <p:nvPr userDrawn="1"/>
        </p:nvGrpSpPr>
        <p:grpSpPr>
          <a:xfrm>
            <a:off x="75982" y="289155"/>
            <a:ext cx="287999" cy="256629"/>
            <a:chOff x="5270500" y="1460500"/>
            <a:chExt cx="1701800" cy="2705100"/>
          </a:xfrm>
        </p:grpSpPr>
        <p:sp>
          <p:nvSpPr>
            <p:cNvPr id="5" name="Rounded Rectangle 4"/>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 name="Rounded Rectangle 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2757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with content Clear">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Text Placeholder 7"/>
          <p:cNvSpPr>
            <a:spLocks noGrp="1"/>
          </p:cNvSpPr>
          <p:nvPr>
            <p:ph type="body" sz="quarter" idx="40" hasCustomPrompt="1"/>
          </p:nvPr>
        </p:nvSpPr>
        <p:spPr>
          <a:xfrm>
            <a:off x="452439" y="1100820"/>
            <a:ext cx="2948682" cy="323835"/>
          </a:xfrm>
          <a:prstGeom prst="rect">
            <a:avLst/>
          </a:prstGeom>
        </p:spPr>
        <p:txBody>
          <a:bodyPr vert="horz" lIns="0" tIns="40504" rIns="0" bIns="40504" anchor="ctr"/>
          <a:lstStyle>
            <a:lvl1pPr marL="0" indent="0" algn="l">
              <a:lnSpc>
                <a:spcPct val="100000"/>
              </a:lnSpc>
              <a:spcBef>
                <a:spcPts val="0"/>
              </a:spcBef>
              <a:buNone/>
              <a:defRPr sz="1440" b="1">
                <a:solidFill>
                  <a:schemeClr val="bg1"/>
                </a:solidFill>
                <a:latin typeface="Lato Light"/>
                <a:cs typeface="Lato Light"/>
              </a:defRPr>
            </a:lvl1pPr>
          </a:lstStyle>
          <a:p>
            <a:pPr lvl="0"/>
            <a:r>
              <a:rPr lang="es-ES_tradnl" dirty="0" err="1" smtClean="0"/>
              <a:t>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5" name="Text Placeholder 7"/>
          <p:cNvSpPr>
            <a:spLocks noGrp="1"/>
          </p:cNvSpPr>
          <p:nvPr>
            <p:ph type="body" sz="quarter" idx="41" hasCustomPrompt="1"/>
          </p:nvPr>
        </p:nvSpPr>
        <p:spPr>
          <a:xfrm>
            <a:off x="452441" y="1462467"/>
            <a:ext cx="2948683"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7" name="Text Placeholder 2"/>
          <p:cNvSpPr>
            <a:spLocks noGrp="1"/>
          </p:cNvSpPr>
          <p:nvPr>
            <p:ph type="body" sz="quarter" idx="42" hasCustomPrompt="1"/>
          </p:nvPr>
        </p:nvSpPr>
        <p:spPr>
          <a:xfrm>
            <a:off x="467787" y="1710698"/>
            <a:ext cx="2932641" cy="1614210"/>
          </a:xfrm>
          <a:prstGeom prst="rect">
            <a:avLst/>
          </a:prstGeom>
        </p:spPr>
        <p:txBody>
          <a:bodyPr vert="horz" lIns="0" tIns="0" rIns="0" bIns="0"/>
          <a:lstStyle>
            <a:lvl1pPr marL="0" marR="0" indent="0" algn="just" defTabSz="364046" rtl="0" eaLnBrk="1" fontAlgn="auto" latinLnBrk="0" hangingPunct="1">
              <a:lnSpc>
                <a:spcPct val="130000"/>
              </a:lnSpc>
              <a:spcBef>
                <a:spcPct val="20000"/>
              </a:spcBef>
              <a:spcAft>
                <a:spcPts val="0"/>
              </a:spcAft>
              <a:buClrTx/>
              <a:buSzTx/>
              <a:buFont typeface="Arial" panose="020B0604020202020204"/>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a:p>
            <a:pPr lvl="0"/>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fringillascipit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p>
        </p:txBody>
      </p:sp>
      <p:sp>
        <p:nvSpPr>
          <p:cNvPr id="9" name="Text Placeholder 2"/>
          <p:cNvSpPr>
            <a:spLocks noGrp="1"/>
          </p:cNvSpPr>
          <p:nvPr>
            <p:ph type="body" sz="quarter" idx="64" hasCustomPrompt="1"/>
          </p:nvPr>
        </p:nvSpPr>
        <p:spPr>
          <a:xfrm>
            <a:off x="467786" y="4070931"/>
            <a:ext cx="2932641"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0" name="Text Placeholder 7"/>
          <p:cNvSpPr>
            <a:spLocks noGrp="1"/>
          </p:cNvSpPr>
          <p:nvPr>
            <p:ph type="body" sz="quarter" idx="18" hasCustomPrompt="1"/>
          </p:nvPr>
        </p:nvSpPr>
        <p:spPr>
          <a:xfrm>
            <a:off x="467786" y="3577125"/>
            <a:ext cx="2932641"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smtClean="0"/>
              <a:t>RESULT 1</a:t>
            </a:r>
          </a:p>
        </p:txBody>
      </p:sp>
      <p:sp>
        <p:nvSpPr>
          <p:cNvPr id="11" name="Text Placeholder 7"/>
          <p:cNvSpPr>
            <a:spLocks noGrp="1"/>
          </p:cNvSpPr>
          <p:nvPr>
            <p:ph type="body" sz="quarter" idx="65" hasCustomPrompt="1"/>
          </p:nvPr>
        </p:nvSpPr>
        <p:spPr>
          <a:xfrm>
            <a:off x="467786" y="3885817"/>
            <a:ext cx="2932641"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42473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400"/>
                                        <p:tgtEl>
                                          <p:spTgt spid="4">
                                            <p:txEl>
                                              <p:pRg st="0" end="0"/>
                                            </p:txEl>
                                          </p:spTgt>
                                        </p:tgtEl>
                                      </p:cBhvr>
                                    </p:animEffect>
                                    <p:anim calcmode="lin" valueType="num">
                                      <p:cBhvr>
                                        <p:cTn id="21"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4">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anim calcmode="lin" valueType="num">
                                      <p:cBhvr>
                                        <p:cTn id="2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5">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400"/>
                                        <p:tgtEl>
                                          <p:spTgt spid="10">
                                            <p:txEl>
                                              <p:pRg st="0" end="0"/>
                                            </p:txEl>
                                          </p:spTgt>
                                        </p:tgtEl>
                                      </p:cBhvr>
                                    </p:animEffect>
                                    <p:anim calcmode="lin" valueType="num">
                                      <p:cBhvr>
                                        <p:cTn id="40"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1" dur="400" fill="hold"/>
                                        <p:tgtEl>
                                          <p:spTgt spid="10">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fade">
                                      <p:cBhvr>
                                        <p:cTn id="44" dur="500"/>
                                        <p:tgtEl>
                                          <p:spTgt spid="11">
                                            <p:txEl>
                                              <p:pRg st="0" end="0"/>
                                            </p:txEl>
                                          </p:spTgt>
                                        </p:tgtEl>
                                      </p:cBhvr>
                                    </p:animEffect>
                                    <p:anim calcmode="lin" valueType="num">
                                      <p:cBhvr>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anim calcmode="lin" valueType="num">
                      <p:cBhvr>
                        <p:cTn dur="500" fill="hold"/>
                        <p:tgtEl>
                          <p:spTgt spid="5"/>
                        </p:tgtEl>
                        <p:attrNameLst>
                          <p:attrName>ppt_x</p:attrName>
                        </p:attrNameLst>
                      </p:cBhvr>
                      <p:tavLst>
                        <p:tav tm="0">
                          <p:val>
                            <p:strVal val="#ppt_x"/>
                          </p:val>
                        </p:tav>
                        <p:tav tm="100000">
                          <p:val>
                            <p:strVal val="#ppt_x"/>
                          </p:val>
                        </p:tav>
                      </p:tavLst>
                    </p:anim>
                    <p:anim calcmode="lin" valueType="num">
                      <p:cBhvr>
                        <p:cTn dur="5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with content Clear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5"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47235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2FBC060-1BDE-444C-9DA7-F898A13F3F90}" type="datetimeFigureOut">
              <a:rPr lang="zh-CN" altLang="en-US" smtClean="0"/>
              <a:t>2017/11/30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10454624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s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0" name="Text Placeholder 2"/>
          <p:cNvSpPr>
            <a:spLocks noGrp="1"/>
          </p:cNvSpPr>
          <p:nvPr>
            <p:ph type="body" sz="quarter" idx="64" hasCustomPrompt="1"/>
          </p:nvPr>
        </p:nvSpPr>
        <p:spPr>
          <a:xfrm>
            <a:off x="443972" y="4111870"/>
            <a:ext cx="3907896"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p>
        </p:txBody>
      </p:sp>
      <p:sp>
        <p:nvSpPr>
          <p:cNvPr id="11" name="Text Placeholder 7"/>
          <p:cNvSpPr>
            <a:spLocks noGrp="1"/>
          </p:cNvSpPr>
          <p:nvPr>
            <p:ph type="body" sz="quarter" idx="18" hasCustomPrompt="1"/>
          </p:nvPr>
        </p:nvSpPr>
        <p:spPr>
          <a:xfrm>
            <a:off x="427038" y="3498064"/>
            <a:ext cx="3924830" cy="340784"/>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smtClean="0"/>
              <a:t>2015</a:t>
            </a:r>
          </a:p>
        </p:txBody>
      </p:sp>
      <p:sp>
        <p:nvSpPr>
          <p:cNvPr id="12" name="Text Placeholder 7"/>
          <p:cNvSpPr>
            <a:spLocks noGrp="1"/>
          </p:cNvSpPr>
          <p:nvPr>
            <p:ph type="body" sz="quarter" idx="65" hasCustomPrompt="1"/>
          </p:nvPr>
        </p:nvSpPr>
        <p:spPr>
          <a:xfrm>
            <a:off x="452438" y="3863517"/>
            <a:ext cx="389943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3" name="Text Placeholder 2"/>
          <p:cNvSpPr>
            <a:spLocks noGrp="1"/>
          </p:cNvSpPr>
          <p:nvPr>
            <p:ph type="body" sz="quarter" idx="66" hasCustomPrompt="1"/>
          </p:nvPr>
        </p:nvSpPr>
        <p:spPr>
          <a:xfrm>
            <a:off x="4774142" y="4111870"/>
            <a:ext cx="3907896"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p>
        </p:txBody>
      </p:sp>
      <p:sp>
        <p:nvSpPr>
          <p:cNvPr id="14" name="Text Placeholder 7"/>
          <p:cNvSpPr>
            <a:spLocks noGrp="1"/>
          </p:cNvSpPr>
          <p:nvPr>
            <p:ph type="body" sz="quarter" idx="67" hasCustomPrompt="1"/>
          </p:nvPr>
        </p:nvSpPr>
        <p:spPr>
          <a:xfrm>
            <a:off x="4757208" y="3498064"/>
            <a:ext cx="3924830" cy="340784"/>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smtClean="0"/>
              <a:t>2016</a:t>
            </a:r>
          </a:p>
        </p:txBody>
      </p:sp>
      <p:sp>
        <p:nvSpPr>
          <p:cNvPr id="15" name="Text Placeholder 7"/>
          <p:cNvSpPr>
            <a:spLocks noGrp="1"/>
          </p:cNvSpPr>
          <p:nvPr>
            <p:ph type="body" sz="quarter" idx="68" hasCustomPrompt="1"/>
          </p:nvPr>
        </p:nvSpPr>
        <p:spPr>
          <a:xfrm>
            <a:off x="4782608" y="3863517"/>
            <a:ext cx="389943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tx1">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958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400"/>
                                        <p:tgtEl>
                                          <p:spTgt spid="11">
                                            <p:txEl>
                                              <p:pRg st="0" end="0"/>
                                            </p:txEl>
                                          </p:spTgt>
                                        </p:tgtEl>
                                      </p:cBhvr>
                                    </p:animEffect>
                                    <p:anim calcmode="lin" valueType="num">
                                      <p:cBhvr>
                                        <p:cTn id="24"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anim calcmode="lin" valueType="num">
                                      <p:cBhvr>
                                        <p:cTn id="2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2">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400"/>
                                        <p:tgtEl>
                                          <p:spTgt spid="14">
                                            <p:txEl>
                                              <p:pRg st="0" end="0"/>
                                            </p:txEl>
                                          </p:spTgt>
                                        </p:tgtEl>
                                      </p:cBhvr>
                                    </p:animEffect>
                                    <p:anim calcmode="lin" valueType="num">
                                      <p:cBhvr>
                                        <p:cTn id="37"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fade">
                                      <p:cBhvr>
                                        <p:cTn id="41" dur="500"/>
                                        <p:tgtEl>
                                          <p:spTgt spid="15">
                                            <p:txEl>
                                              <p:pRg st="0" end="0"/>
                                            </p:txEl>
                                          </p:spTgt>
                                        </p:tgtEl>
                                      </p:cBhvr>
                                    </p:animEffect>
                                    <p:anim calcmode="lin" valueType="num">
                                      <p:cBhvr>
                                        <p:cTn id="4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Four columns results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 name="Text Placeholder 2"/>
          <p:cNvSpPr>
            <a:spLocks noGrp="1"/>
          </p:cNvSpPr>
          <p:nvPr>
            <p:ph type="body" sz="quarter" idx="64" hasCustomPrompt="1"/>
          </p:nvPr>
        </p:nvSpPr>
        <p:spPr>
          <a:xfrm>
            <a:off x="413811"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5" name="Text Placeholder 7"/>
          <p:cNvSpPr>
            <a:spLocks noGrp="1"/>
          </p:cNvSpPr>
          <p:nvPr>
            <p:ph type="body" sz="quarter" idx="18" hasCustomPrompt="1"/>
          </p:nvPr>
        </p:nvSpPr>
        <p:spPr>
          <a:xfrm>
            <a:off x="413811"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smtClean="0"/>
              <a:t>50%</a:t>
            </a:r>
          </a:p>
        </p:txBody>
      </p:sp>
      <p:sp>
        <p:nvSpPr>
          <p:cNvPr id="7" name="Text Placeholder 7"/>
          <p:cNvSpPr>
            <a:spLocks noGrp="1"/>
          </p:cNvSpPr>
          <p:nvPr>
            <p:ph type="body" sz="quarter" idx="65" hasCustomPrompt="1"/>
          </p:nvPr>
        </p:nvSpPr>
        <p:spPr>
          <a:xfrm>
            <a:off x="413811"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Text Placeholder 2"/>
          <p:cNvSpPr>
            <a:spLocks noGrp="1"/>
          </p:cNvSpPr>
          <p:nvPr>
            <p:ph type="body" sz="quarter" idx="66" hasCustomPrompt="1"/>
          </p:nvPr>
        </p:nvSpPr>
        <p:spPr>
          <a:xfrm>
            <a:off x="2513541"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4" name="Text Placeholder 7"/>
          <p:cNvSpPr>
            <a:spLocks noGrp="1"/>
          </p:cNvSpPr>
          <p:nvPr>
            <p:ph type="body" sz="quarter" idx="67" hasCustomPrompt="1"/>
          </p:nvPr>
        </p:nvSpPr>
        <p:spPr>
          <a:xfrm>
            <a:off x="2513541"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smtClean="0"/>
              <a:t>50%</a:t>
            </a:r>
          </a:p>
        </p:txBody>
      </p:sp>
      <p:sp>
        <p:nvSpPr>
          <p:cNvPr id="35" name="Text Placeholder 7"/>
          <p:cNvSpPr>
            <a:spLocks noGrp="1"/>
          </p:cNvSpPr>
          <p:nvPr>
            <p:ph type="body" sz="quarter" idx="68" hasCustomPrompt="1"/>
          </p:nvPr>
        </p:nvSpPr>
        <p:spPr>
          <a:xfrm>
            <a:off x="2513541"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6" name="Text Placeholder 2"/>
          <p:cNvSpPr>
            <a:spLocks noGrp="1"/>
          </p:cNvSpPr>
          <p:nvPr>
            <p:ph type="body" sz="quarter" idx="69" hasCustomPrompt="1"/>
          </p:nvPr>
        </p:nvSpPr>
        <p:spPr>
          <a:xfrm>
            <a:off x="4714870"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7" name="Text Placeholder 7"/>
          <p:cNvSpPr>
            <a:spLocks noGrp="1"/>
          </p:cNvSpPr>
          <p:nvPr>
            <p:ph type="body" sz="quarter" idx="70" hasCustomPrompt="1"/>
          </p:nvPr>
        </p:nvSpPr>
        <p:spPr>
          <a:xfrm>
            <a:off x="4714870"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smtClean="0"/>
              <a:t>50%</a:t>
            </a:r>
          </a:p>
        </p:txBody>
      </p:sp>
      <p:sp>
        <p:nvSpPr>
          <p:cNvPr id="38" name="Text Placeholder 7"/>
          <p:cNvSpPr>
            <a:spLocks noGrp="1"/>
          </p:cNvSpPr>
          <p:nvPr>
            <p:ph type="body" sz="quarter" idx="71" hasCustomPrompt="1"/>
          </p:nvPr>
        </p:nvSpPr>
        <p:spPr>
          <a:xfrm>
            <a:off x="4714870"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9" name="Text Placeholder 2"/>
          <p:cNvSpPr>
            <a:spLocks noGrp="1"/>
          </p:cNvSpPr>
          <p:nvPr>
            <p:ph type="body" sz="quarter" idx="72" hasCustomPrompt="1"/>
          </p:nvPr>
        </p:nvSpPr>
        <p:spPr>
          <a:xfrm>
            <a:off x="6894513" y="3596652"/>
            <a:ext cx="1770592" cy="631045"/>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40" name="Text Placeholder 7"/>
          <p:cNvSpPr>
            <a:spLocks noGrp="1"/>
          </p:cNvSpPr>
          <p:nvPr>
            <p:ph type="body" sz="quarter" idx="73" hasCustomPrompt="1"/>
          </p:nvPr>
        </p:nvSpPr>
        <p:spPr>
          <a:xfrm>
            <a:off x="6894513" y="3102846"/>
            <a:ext cx="1770592" cy="259035"/>
          </a:xfrm>
          <a:prstGeom prst="rect">
            <a:avLst/>
          </a:prstGeom>
        </p:spPr>
        <p:txBody>
          <a:bodyPr vert="horz" lIns="0" tIns="40504" rIns="0" bIns="40504" anchor="ctr"/>
          <a:lstStyle>
            <a:lvl1pPr marL="0" indent="0" algn="ctr">
              <a:lnSpc>
                <a:spcPct val="100000"/>
              </a:lnSpc>
              <a:spcBef>
                <a:spcPts val="0"/>
              </a:spcBef>
              <a:buNone/>
              <a:defRPr sz="1800" b="1" baseline="0">
                <a:solidFill>
                  <a:schemeClr val="bg1"/>
                </a:solidFill>
                <a:latin typeface="Lato Light"/>
                <a:cs typeface="Lato Light"/>
              </a:defRPr>
            </a:lvl1pPr>
          </a:lstStyle>
          <a:p>
            <a:pPr lvl="0"/>
            <a:r>
              <a:rPr lang="es-ES_tradnl" dirty="0" smtClean="0"/>
              <a:t>50%</a:t>
            </a:r>
          </a:p>
        </p:txBody>
      </p:sp>
      <p:sp>
        <p:nvSpPr>
          <p:cNvPr id="41" name="Text Placeholder 7"/>
          <p:cNvSpPr>
            <a:spLocks noGrp="1"/>
          </p:cNvSpPr>
          <p:nvPr>
            <p:ph type="body" sz="quarter" idx="74" hasCustomPrompt="1"/>
          </p:nvPr>
        </p:nvSpPr>
        <p:spPr>
          <a:xfrm>
            <a:off x="6894513" y="3411538"/>
            <a:ext cx="1770592" cy="171338"/>
          </a:xfrm>
          <a:prstGeom prst="rect">
            <a:avLst/>
          </a:prstGeom>
        </p:spPr>
        <p:txBody>
          <a:bodyPr vert="horz" lIns="0" tIns="40504" rIns="0" bIns="40504" anchor="ctr"/>
          <a:lstStyle>
            <a:lvl1pPr marL="0" indent="0" algn="ctr">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8" name="Group 17"/>
          <p:cNvGrpSpPr/>
          <p:nvPr userDrawn="1"/>
        </p:nvGrpSpPr>
        <p:grpSpPr>
          <a:xfrm>
            <a:off x="75982" y="289155"/>
            <a:ext cx="287999" cy="256629"/>
            <a:chOff x="5270500" y="1460500"/>
            <a:chExt cx="1701800" cy="2705100"/>
          </a:xfrm>
        </p:grpSpPr>
        <p:sp>
          <p:nvSpPr>
            <p:cNvPr id="19" name="Rounded Rectangle 1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0" name="Rounded Rectangle 1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5003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fade">
                                      <p:cBhvr>
                                        <p:cTn id="33" dur="500"/>
                                        <p:tgtEl>
                                          <p:spTgt spid="3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400"/>
                                        <p:tgtEl>
                                          <p:spTgt spid="34">
                                            <p:txEl>
                                              <p:pRg st="0" end="0"/>
                                            </p:txEl>
                                          </p:spTgt>
                                        </p:tgtEl>
                                      </p:cBhvr>
                                    </p:animEffect>
                                    <p:anim calcmode="lin" valueType="num">
                                      <p:cBhvr>
                                        <p:cTn id="37"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4">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fade">
                                      <p:cBhvr>
                                        <p:cTn id="41" dur="500"/>
                                        <p:tgtEl>
                                          <p:spTgt spid="35">
                                            <p:txEl>
                                              <p:pRg st="0" end="0"/>
                                            </p:txEl>
                                          </p:spTgt>
                                        </p:tgtEl>
                                      </p:cBhvr>
                                    </p:animEffect>
                                    <p:anim calcmode="lin" valueType="num">
                                      <p:cBhvr>
                                        <p:cTn id="4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5">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37">
                                            <p:txEl>
                                              <p:pRg st="0" end="0"/>
                                            </p:txEl>
                                          </p:spTgt>
                                        </p:tgtEl>
                                        <p:attrNameLst>
                                          <p:attrName>style.visibility</p:attrName>
                                        </p:attrNameLst>
                                      </p:cBhvr>
                                      <p:to>
                                        <p:strVal val="visible"/>
                                      </p:to>
                                    </p:set>
                                    <p:animEffect transition="in" filter="fade">
                                      <p:cBhvr>
                                        <p:cTn id="49" dur="400"/>
                                        <p:tgtEl>
                                          <p:spTgt spid="37">
                                            <p:txEl>
                                              <p:pRg st="0" end="0"/>
                                            </p:txEl>
                                          </p:spTgt>
                                        </p:tgtEl>
                                      </p:cBhvr>
                                    </p:animEffect>
                                    <p:anim calcmode="lin" valueType="num">
                                      <p:cBhvr>
                                        <p:cTn id="5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38">
                                            <p:txEl>
                                              <p:pRg st="0" end="0"/>
                                            </p:txEl>
                                          </p:spTgt>
                                        </p:tgtEl>
                                        <p:attrNameLst>
                                          <p:attrName>style.visibility</p:attrName>
                                        </p:attrNameLst>
                                      </p:cBhvr>
                                      <p:to>
                                        <p:strVal val="visible"/>
                                      </p:to>
                                    </p:set>
                                    <p:animEffect transition="in" filter="fade">
                                      <p:cBhvr>
                                        <p:cTn id="54" dur="500"/>
                                        <p:tgtEl>
                                          <p:spTgt spid="38">
                                            <p:txEl>
                                              <p:pRg st="0" end="0"/>
                                            </p:txEl>
                                          </p:spTgt>
                                        </p:tgtEl>
                                      </p:cBhvr>
                                    </p:animEffect>
                                    <p:anim calcmode="lin" valueType="num">
                                      <p:cBhvr>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38">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39">
                                            <p:txEl>
                                              <p:pRg st="0" end="0"/>
                                            </p:txEl>
                                          </p:spTgt>
                                        </p:tgtEl>
                                        <p:attrNameLst>
                                          <p:attrName>style.visibility</p:attrName>
                                        </p:attrNameLst>
                                      </p:cBhvr>
                                      <p:to>
                                        <p:strVal val="visible"/>
                                      </p:to>
                                    </p:set>
                                    <p:animEffect transition="in" filter="fade">
                                      <p:cBhvr>
                                        <p:cTn id="59" dur="500"/>
                                        <p:tgtEl>
                                          <p:spTgt spid="39">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400"/>
                                        <p:tgtEl>
                                          <p:spTgt spid="40">
                                            <p:txEl>
                                              <p:pRg st="0" end="0"/>
                                            </p:txEl>
                                          </p:spTgt>
                                        </p:tgtEl>
                                      </p:cBhvr>
                                    </p:animEffect>
                                    <p:anim calcmode="lin" valueType="num">
                                      <p:cBhvr>
                                        <p:cTn id="63"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40">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41">
                                            <p:txEl>
                                              <p:pRg st="0" end="0"/>
                                            </p:txEl>
                                          </p:spTgt>
                                        </p:tgtEl>
                                        <p:attrNameLst>
                                          <p:attrName>style.visibility</p:attrName>
                                        </p:attrNameLst>
                                      </p:cBhvr>
                                      <p:to>
                                        <p:strVal val="visible"/>
                                      </p:to>
                                    </p:set>
                                    <p:animEffect transition="in" filter="fade">
                                      <p:cBhvr>
                                        <p:cTn id="67" dur="500"/>
                                        <p:tgtEl>
                                          <p:spTgt spid="41">
                                            <p:txEl>
                                              <p:pRg st="0" end="0"/>
                                            </p:txEl>
                                          </p:spTgt>
                                        </p:tgtEl>
                                      </p:cBhvr>
                                    </p:animEffect>
                                    <p:anim calcmode="lin" valueType="num">
                                      <p:cBhvr>
                                        <p:cTn id="68"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ne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452438" y="1027216"/>
            <a:ext cx="8229600" cy="2630385"/>
          </a:xfrm>
          <a:custGeom>
            <a:avLst/>
            <a:gdLst/>
            <a:ahLst/>
            <a:cxnLst/>
            <a:rect l="l" t="t" r="r" b="b"/>
            <a:pathLst>
              <a:path w="8229600" h="2922650">
                <a:moveTo>
                  <a:pt x="1461325" y="0"/>
                </a:moveTo>
                <a:lnTo>
                  <a:pt x="6768275" y="0"/>
                </a:lnTo>
                <a:cubicBezTo>
                  <a:pt x="7575343" y="0"/>
                  <a:pt x="8229600" y="654257"/>
                  <a:pt x="8229600" y="1461325"/>
                </a:cubicBezTo>
                <a:cubicBezTo>
                  <a:pt x="8229600" y="2268393"/>
                  <a:pt x="7575343" y="2922650"/>
                  <a:pt x="6768275" y="2922650"/>
                </a:cubicBezTo>
                <a:lnTo>
                  <a:pt x="1461325" y="2922650"/>
                </a:lnTo>
                <a:cubicBezTo>
                  <a:pt x="654257" y="2922650"/>
                  <a:pt x="0" y="2268393"/>
                  <a:pt x="0" y="1461325"/>
                </a:cubicBezTo>
                <a:cubicBezTo>
                  <a:pt x="0" y="654257"/>
                  <a:pt x="654257" y="0"/>
                  <a:pt x="146132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18" name="Text Placeholder 2"/>
          <p:cNvSpPr>
            <a:spLocks noGrp="1"/>
          </p:cNvSpPr>
          <p:nvPr>
            <p:ph type="body" sz="quarter" idx="75"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19" name="Text Placeholder 7"/>
          <p:cNvSpPr>
            <a:spLocks noGrp="1"/>
          </p:cNvSpPr>
          <p:nvPr>
            <p:ph type="body" sz="quarter" idx="76"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11497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400"/>
                                        <p:tgtEl>
                                          <p:spTgt spid="19">
                                            <p:txEl>
                                              <p:pRg st="0" end="0"/>
                                            </p:txEl>
                                          </p:spTgt>
                                        </p:tgtEl>
                                      </p:cBhvr>
                                    </p:animEffect>
                                    <p:anim calcmode="lin" valueType="num">
                                      <p:cBhvr>
                                        <p:cTn id="29"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0" dur="4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452438" y="1104905"/>
            <a:ext cx="3903662" cy="2585375"/>
          </a:xfrm>
          <a:custGeom>
            <a:avLst/>
            <a:gdLst/>
            <a:ahLst/>
            <a:cxnLst/>
            <a:rect l="l" t="t" r="r" b="b"/>
            <a:pathLst>
              <a:path w="3903662" h="2872639">
                <a:moveTo>
                  <a:pt x="522813" y="0"/>
                </a:moveTo>
                <a:lnTo>
                  <a:pt x="3380849" y="0"/>
                </a:lnTo>
                <a:cubicBezTo>
                  <a:pt x="3669591" y="0"/>
                  <a:pt x="3903662" y="234071"/>
                  <a:pt x="3903662" y="522813"/>
                </a:cubicBezTo>
                <a:lnTo>
                  <a:pt x="3903662" y="2872639"/>
                </a:lnTo>
                <a:lnTo>
                  <a:pt x="0" y="2872639"/>
                </a:lnTo>
                <a:lnTo>
                  <a:pt x="0" y="522813"/>
                </a:lnTo>
                <a:cubicBezTo>
                  <a:pt x="0" y="234071"/>
                  <a:pt x="234071" y="0"/>
                  <a:pt x="52281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7" name="Rounded Rectangle 16"/>
          <p:cNvSpPr/>
          <p:nvPr userDrawn="1"/>
        </p:nvSpPr>
        <p:spPr>
          <a:xfrm>
            <a:off x="452438" y="3690278"/>
            <a:ext cx="3903662" cy="982980"/>
          </a:xfrm>
          <a:custGeom>
            <a:avLst/>
            <a:gdLst/>
            <a:ahLst/>
            <a:cxnLst/>
            <a:rect l="l" t="t" r="r" b="b"/>
            <a:pathLst>
              <a:path w="3903662" h="1092200">
                <a:moveTo>
                  <a:pt x="0" y="0"/>
                </a:moveTo>
                <a:lnTo>
                  <a:pt x="3903662" y="0"/>
                </a:lnTo>
                <a:lnTo>
                  <a:pt x="3903662" y="595030"/>
                </a:lnTo>
                <a:cubicBezTo>
                  <a:pt x="3903662" y="869609"/>
                  <a:pt x="3681071" y="1092200"/>
                  <a:pt x="3406492" y="1092200"/>
                </a:cubicBezTo>
                <a:lnTo>
                  <a:pt x="497170" y="1092200"/>
                </a:lnTo>
                <a:cubicBezTo>
                  <a:pt x="222591" y="1092200"/>
                  <a:pt x="0" y="869609"/>
                  <a:pt x="0" y="59503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65" hasCustomPrompt="1"/>
          </p:nvPr>
        </p:nvSpPr>
        <p:spPr>
          <a:xfrm>
            <a:off x="711200" y="3855163"/>
            <a:ext cx="34671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9" name="Text Placeholder 2"/>
          <p:cNvSpPr>
            <a:spLocks noGrp="1"/>
          </p:cNvSpPr>
          <p:nvPr>
            <p:ph type="body" sz="quarter" idx="64" hasCustomPrompt="1"/>
          </p:nvPr>
        </p:nvSpPr>
        <p:spPr>
          <a:xfrm>
            <a:off x="711200" y="4076248"/>
            <a:ext cx="3467100" cy="459850"/>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46" name="Picture Placeholder 2"/>
          <p:cNvSpPr>
            <a:spLocks noGrp="1"/>
          </p:cNvSpPr>
          <p:nvPr>
            <p:ph type="pic" sz="quarter" idx="66"/>
          </p:nvPr>
        </p:nvSpPr>
        <p:spPr>
          <a:xfrm>
            <a:off x="4778376" y="1104905"/>
            <a:ext cx="3903662" cy="2585375"/>
          </a:xfrm>
          <a:custGeom>
            <a:avLst/>
            <a:gdLst/>
            <a:ahLst/>
            <a:cxnLst/>
            <a:rect l="l" t="t" r="r" b="b"/>
            <a:pathLst>
              <a:path w="3903662" h="2872639">
                <a:moveTo>
                  <a:pt x="522813" y="0"/>
                </a:moveTo>
                <a:lnTo>
                  <a:pt x="3380849" y="0"/>
                </a:lnTo>
                <a:cubicBezTo>
                  <a:pt x="3669591" y="0"/>
                  <a:pt x="3903662" y="234071"/>
                  <a:pt x="3903662" y="522813"/>
                </a:cubicBezTo>
                <a:lnTo>
                  <a:pt x="3903662" y="2872639"/>
                </a:lnTo>
                <a:lnTo>
                  <a:pt x="0" y="2872639"/>
                </a:lnTo>
                <a:lnTo>
                  <a:pt x="0" y="522813"/>
                </a:lnTo>
                <a:cubicBezTo>
                  <a:pt x="0" y="234071"/>
                  <a:pt x="234071" y="0"/>
                  <a:pt x="52281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7" name="Rounded Rectangle 16"/>
          <p:cNvSpPr/>
          <p:nvPr userDrawn="1"/>
        </p:nvSpPr>
        <p:spPr>
          <a:xfrm>
            <a:off x="4778376" y="3690278"/>
            <a:ext cx="3903662" cy="982980"/>
          </a:xfrm>
          <a:custGeom>
            <a:avLst/>
            <a:gdLst/>
            <a:ahLst/>
            <a:cxnLst/>
            <a:rect l="l" t="t" r="r" b="b"/>
            <a:pathLst>
              <a:path w="3903662" h="1092200">
                <a:moveTo>
                  <a:pt x="0" y="0"/>
                </a:moveTo>
                <a:lnTo>
                  <a:pt x="3903662" y="0"/>
                </a:lnTo>
                <a:lnTo>
                  <a:pt x="3903662" y="595030"/>
                </a:lnTo>
                <a:cubicBezTo>
                  <a:pt x="3903662" y="869609"/>
                  <a:pt x="3681071" y="1092200"/>
                  <a:pt x="3406492" y="1092200"/>
                </a:cubicBezTo>
                <a:lnTo>
                  <a:pt x="497170" y="1092200"/>
                </a:lnTo>
                <a:cubicBezTo>
                  <a:pt x="222591" y="1092200"/>
                  <a:pt x="0" y="869609"/>
                  <a:pt x="0" y="595030"/>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 Placeholder 7"/>
          <p:cNvSpPr>
            <a:spLocks noGrp="1"/>
          </p:cNvSpPr>
          <p:nvPr>
            <p:ph type="body" sz="quarter" idx="67" hasCustomPrompt="1"/>
          </p:nvPr>
        </p:nvSpPr>
        <p:spPr>
          <a:xfrm>
            <a:off x="5037138" y="3855163"/>
            <a:ext cx="34671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9" name="Text Placeholder 2"/>
          <p:cNvSpPr>
            <a:spLocks noGrp="1"/>
          </p:cNvSpPr>
          <p:nvPr>
            <p:ph type="body" sz="quarter" idx="68" hasCustomPrompt="1"/>
          </p:nvPr>
        </p:nvSpPr>
        <p:spPr>
          <a:xfrm>
            <a:off x="5037138" y="4076248"/>
            <a:ext cx="3467100" cy="459850"/>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Tree>
    <p:extLst>
      <p:ext uri="{BB962C8B-B14F-4D97-AF65-F5344CB8AC3E}">
        <p14:creationId xmlns:p14="http://schemas.microsoft.com/office/powerpoint/2010/main" val="427421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500"/>
                            </p:stCondLst>
                            <p:childTnLst>
                              <p:par>
                                <p:cTn id="24" presetID="37"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900" decel="100000" fill="hold"/>
                                        <p:tgtEl>
                                          <p:spTgt spid="17"/>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fade">
                                      <p:cBhvr>
                                        <p:cTn id="32" dur="500"/>
                                        <p:tgtEl>
                                          <p:spTgt spid="28">
                                            <p:txEl>
                                              <p:pRg st="0" end="0"/>
                                            </p:txEl>
                                          </p:spTgt>
                                        </p:tgtEl>
                                      </p:cBhvr>
                                    </p:animEffect>
                                    <p:anim calcmode="lin" valueType="num">
                                      <p:cBhvr>
                                        <p:cTn id="33"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8">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par>
                                <p:cTn id="38" presetID="53" presetClass="entr" presetSubtype="16" fill="hold" grpId="0" nodeType="withEffect" nodePh="1">
                                  <p:stCondLst>
                                    <p:cond delay="800"/>
                                  </p:stCondLst>
                                  <p:endCondLst>
                                    <p:cond evt="begin" delay="0">
                                      <p:tn val="38"/>
                                    </p:cond>
                                  </p:endCondLst>
                                  <p:childTnLst>
                                    <p:set>
                                      <p:cBhvr>
                                        <p:cTn id="39" dur="1" fill="hold">
                                          <p:stCondLst>
                                            <p:cond delay="0"/>
                                          </p:stCondLst>
                                        </p:cTn>
                                        <p:tgtEl>
                                          <p:spTgt spid="46"/>
                                        </p:tgtEl>
                                        <p:attrNameLst>
                                          <p:attrName>style.visibility</p:attrName>
                                        </p:attrNameLst>
                                      </p:cBhvr>
                                      <p:to>
                                        <p:strVal val="visible"/>
                                      </p:to>
                                    </p:set>
                                    <p:anim calcmode="lin" valueType="num">
                                      <p:cBhvr>
                                        <p:cTn id="40" dur="1000" fill="hold"/>
                                        <p:tgtEl>
                                          <p:spTgt spid="46"/>
                                        </p:tgtEl>
                                        <p:attrNameLst>
                                          <p:attrName>ppt_w</p:attrName>
                                        </p:attrNameLst>
                                      </p:cBhvr>
                                      <p:tavLst>
                                        <p:tav tm="0">
                                          <p:val>
                                            <p:fltVal val="0"/>
                                          </p:val>
                                        </p:tav>
                                        <p:tav tm="100000">
                                          <p:val>
                                            <p:strVal val="#ppt_w"/>
                                          </p:val>
                                        </p:tav>
                                      </p:tavLst>
                                    </p:anim>
                                    <p:anim calcmode="lin" valueType="num">
                                      <p:cBhvr>
                                        <p:cTn id="41" dur="1000" fill="hold"/>
                                        <p:tgtEl>
                                          <p:spTgt spid="46"/>
                                        </p:tgtEl>
                                        <p:attrNameLst>
                                          <p:attrName>ppt_h</p:attrName>
                                        </p:attrNameLst>
                                      </p:cBhvr>
                                      <p:tavLst>
                                        <p:tav tm="0">
                                          <p:val>
                                            <p:fltVal val="0"/>
                                          </p:val>
                                        </p:tav>
                                        <p:tav tm="100000">
                                          <p:val>
                                            <p:strVal val="#ppt_h"/>
                                          </p:val>
                                        </p:tav>
                                      </p:tavLst>
                                    </p:anim>
                                    <p:animEffect transition="in" filter="fade">
                                      <p:cBhvr>
                                        <p:cTn id="42" dur="1000"/>
                                        <p:tgtEl>
                                          <p:spTgt spid="46"/>
                                        </p:tgtEl>
                                      </p:cBhvr>
                                    </p:animEffect>
                                  </p:childTnLst>
                                </p:cTn>
                              </p:par>
                            </p:childTnLst>
                          </p:cTn>
                        </p:par>
                        <p:par>
                          <p:cTn id="43" fill="hold">
                            <p:stCondLst>
                              <p:cond delay="1500"/>
                            </p:stCondLst>
                            <p:childTnLst>
                              <p:par>
                                <p:cTn id="44" presetID="37"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1000"/>
                                        <p:tgtEl>
                                          <p:spTgt spid="47"/>
                                        </p:tgtEl>
                                      </p:cBhvr>
                                    </p:animEffect>
                                    <p:anim calcmode="lin" valueType="num">
                                      <p:cBhvr>
                                        <p:cTn id="47" dur="1000" fill="hold"/>
                                        <p:tgtEl>
                                          <p:spTgt spid="47"/>
                                        </p:tgtEl>
                                        <p:attrNameLst>
                                          <p:attrName>ppt_x</p:attrName>
                                        </p:attrNameLst>
                                      </p:cBhvr>
                                      <p:tavLst>
                                        <p:tav tm="0">
                                          <p:val>
                                            <p:strVal val="#ppt_x"/>
                                          </p:val>
                                        </p:tav>
                                        <p:tav tm="100000">
                                          <p:val>
                                            <p:strVal val="#ppt_x"/>
                                          </p:val>
                                        </p:tav>
                                      </p:tavLst>
                                    </p:anim>
                                    <p:anim calcmode="lin" valueType="num">
                                      <p:cBhvr>
                                        <p:cTn id="48" dur="900" decel="100000" fill="hold"/>
                                        <p:tgtEl>
                                          <p:spTgt spid="47"/>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48">
                                            <p:txEl>
                                              <p:pRg st="0" end="0"/>
                                            </p:txEl>
                                          </p:spTgt>
                                        </p:tgtEl>
                                        <p:attrNameLst>
                                          <p:attrName>style.visibility</p:attrName>
                                        </p:attrNameLst>
                                      </p:cBhvr>
                                      <p:to>
                                        <p:strVal val="visible"/>
                                      </p:to>
                                    </p:set>
                                    <p:animEffect transition="in" filter="fade">
                                      <p:cBhvr>
                                        <p:cTn id="52" dur="500"/>
                                        <p:tgtEl>
                                          <p:spTgt spid="48">
                                            <p:txEl>
                                              <p:pRg st="0" end="0"/>
                                            </p:txEl>
                                          </p:spTgt>
                                        </p:tgtEl>
                                      </p:cBhvr>
                                    </p:animEffect>
                                    <p:anim calcmode="lin" valueType="num">
                                      <p:cBhvr>
                                        <p:cTn id="5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48">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fade">
                                      <p:cBhvr>
                                        <p:cTn id="57"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7"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6" grpId="0"/>
      <p:bldP spid="47" grpId="0" animBg="1"/>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anim calcmode="lin" valueType="num">
                      <p:cBhvr>
                        <p:cTn dur="500" fill="hold"/>
                        <p:tgtEl>
                          <p:spTgt spid="48"/>
                        </p:tgtEl>
                        <p:attrNameLst>
                          <p:attrName>ppt_x</p:attrName>
                        </p:attrNameLst>
                      </p:cBhvr>
                      <p:tavLst>
                        <p:tav tm="0">
                          <p:val>
                            <p:strVal val="#ppt_x"/>
                          </p:val>
                        </p:tav>
                        <p:tav tm="100000">
                          <p:val>
                            <p:strVal val="#ppt_x"/>
                          </p:val>
                        </p:tav>
                      </p:tavLst>
                    </p:anim>
                    <p:anim calcmode="lin" valueType="num">
                      <p:cBhvr>
                        <p:cTn dur="5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images with resul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6" name="Text Placeholder 2"/>
          <p:cNvSpPr>
            <a:spLocks noGrp="1"/>
          </p:cNvSpPr>
          <p:nvPr>
            <p:ph type="body" sz="quarter" idx="64" hasCustomPrompt="1"/>
          </p:nvPr>
        </p:nvSpPr>
        <p:spPr>
          <a:xfrm>
            <a:off x="452438"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grpSp>
        <p:nvGrpSpPr>
          <p:cNvPr id="22" name="Group 21"/>
          <p:cNvGrpSpPr/>
          <p:nvPr userDrawn="1"/>
        </p:nvGrpSpPr>
        <p:grpSpPr>
          <a:xfrm>
            <a:off x="75982" y="289155"/>
            <a:ext cx="287999" cy="256629"/>
            <a:chOff x="5270500" y="1460500"/>
            <a:chExt cx="1701800" cy="2705100"/>
          </a:xfrm>
        </p:grpSpPr>
        <p:sp>
          <p:nvSpPr>
            <p:cNvPr id="23" name="Rounded Rectangle 2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6" name="Rounded Rectangle 2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27" name="Picture Placeholder 2"/>
          <p:cNvSpPr>
            <a:spLocks noGrp="1"/>
          </p:cNvSpPr>
          <p:nvPr>
            <p:ph type="pic" sz="quarter" idx="48"/>
          </p:nvPr>
        </p:nvSpPr>
        <p:spPr>
          <a:xfrm>
            <a:off x="452438"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9" name="Rounded Rectangle 28"/>
          <p:cNvSpPr/>
          <p:nvPr userDrawn="1"/>
        </p:nvSpPr>
        <p:spPr>
          <a:xfrm>
            <a:off x="452438"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9" name="Text Placeholder 7"/>
          <p:cNvSpPr>
            <a:spLocks noGrp="1"/>
          </p:cNvSpPr>
          <p:nvPr>
            <p:ph type="body" sz="quarter" idx="39" hasCustomPrompt="1"/>
          </p:nvPr>
        </p:nvSpPr>
        <p:spPr>
          <a:xfrm>
            <a:off x="651404"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smtClean="0"/>
              <a:t>ico</a:t>
            </a:r>
            <a:endParaRPr lang="es-ES_tradnl" dirty="0" smtClean="0"/>
          </a:p>
        </p:txBody>
      </p:sp>
      <p:sp>
        <p:nvSpPr>
          <p:cNvPr id="77" name="Text Placeholder 7"/>
          <p:cNvSpPr>
            <a:spLocks noGrp="1"/>
          </p:cNvSpPr>
          <p:nvPr>
            <p:ph type="body" sz="quarter" idx="18" hasCustomPrompt="1"/>
          </p:nvPr>
        </p:nvSpPr>
        <p:spPr>
          <a:xfrm>
            <a:off x="1175811"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smtClean="0"/>
              <a:t>RESULT 1</a:t>
            </a:r>
          </a:p>
        </p:txBody>
      </p:sp>
      <p:sp>
        <p:nvSpPr>
          <p:cNvPr id="78" name="Text Placeholder 7"/>
          <p:cNvSpPr>
            <a:spLocks noGrp="1"/>
          </p:cNvSpPr>
          <p:nvPr>
            <p:ph type="body" sz="quarter" idx="65" hasCustomPrompt="1"/>
          </p:nvPr>
        </p:nvSpPr>
        <p:spPr>
          <a:xfrm>
            <a:off x="1175811"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2">
                    <a:lumMod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1" name="Text Placeholder 2"/>
          <p:cNvSpPr>
            <a:spLocks noGrp="1"/>
          </p:cNvSpPr>
          <p:nvPr>
            <p:ph type="body" sz="quarter" idx="66" hasCustomPrompt="1"/>
          </p:nvPr>
        </p:nvSpPr>
        <p:spPr>
          <a:xfrm>
            <a:off x="3259138"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2" name="Picture Placeholder 2"/>
          <p:cNvSpPr>
            <a:spLocks noGrp="1"/>
          </p:cNvSpPr>
          <p:nvPr>
            <p:ph type="pic" sz="quarter" idx="67"/>
          </p:nvPr>
        </p:nvSpPr>
        <p:spPr>
          <a:xfrm>
            <a:off x="3259138"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3" name="Rounded Rectangle 28"/>
          <p:cNvSpPr/>
          <p:nvPr userDrawn="1"/>
        </p:nvSpPr>
        <p:spPr>
          <a:xfrm>
            <a:off x="3259138"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 Placeholder 7"/>
          <p:cNvSpPr>
            <a:spLocks noGrp="1"/>
          </p:cNvSpPr>
          <p:nvPr>
            <p:ph type="body" sz="quarter" idx="68" hasCustomPrompt="1"/>
          </p:nvPr>
        </p:nvSpPr>
        <p:spPr>
          <a:xfrm>
            <a:off x="3458104"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smtClean="0"/>
              <a:t>ico</a:t>
            </a:r>
            <a:endParaRPr lang="es-ES_tradnl" dirty="0" smtClean="0"/>
          </a:p>
        </p:txBody>
      </p:sp>
      <p:sp>
        <p:nvSpPr>
          <p:cNvPr id="35" name="Text Placeholder 7"/>
          <p:cNvSpPr>
            <a:spLocks noGrp="1"/>
          </p:cNvSpPr>
          <p:nvPr>
            <p:ph type="body" sz="quarter" idx="69" hasCustomPrompt="1"/>
          </p:nvPr>
        </p:nvSpPr>
        <p:spPr>
          <a:xfrm>
            <a:off x="3982511"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smtClean="0"/>
              <a:t>RESULT 1</a:t>
            </a:r>
          </a:p>
        </p:txBody>
      </p:sp>
      <p:sp>
        <p:nvSpPr>
          <p:cNvPr id="36" name="Text Placeholder 7"/>
          <p:cNvSpPr>
            <a:spLocks noGrp="1"/>
          </p:cNvSpPr>
          <p:nvPr>
            <p:ph type="body" sz="quarter" idx="70" hasCustomPrompt="1"/>
          </p:nvPr>
        </p:nvSpPr>
        <p:spPr>
          <a:xfrm>
            <a:off x="3982511"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lumMod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7" name="Text Placeholder 2"/>
          <p:cNvSpPr>
            <a:spLocks noGrp="1"/>
          </p:cNvSpPr>
          <p:nvPr>
            <p:ph type="body" sz="quarter" idx="71" hasCustomPrompt="1"/>
          </p:nvPr>
        </p:nvSpPr>
        <p:spPr>
          <a:xfrm>
            <a:off x="6236836" y="3601883"/>
            <a:ext cx="2445202"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8" name="Picture Placeholder 2"/>
          <p:cNvSpPr>
            <a:spLocks noGrp="1"/>
          </p:cNvSpPr>
          <p:nvPr>
            <p:ph type="pic" sz="quarter" idx="72"/>
          </p:nvPr>
        </p:nvSpPr>
        <p:spPr>
          <a:xfrm>
            <a:off x="6236836" y="1184914"/>
            <a:ext cx="2445202" cy="1581148"/>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Rounded Rectangle 28"/>
          <p:cNvSpPr/>
          <p:nvPr userDrawn="1"/>
        </p:nvSpPr>
        <p:spPr>
          <a:xfrm>
            <a:off x="6236836" y="2777492"/>
            <a:ext cx="2445202" cy="58292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0" name="Text Placeholder 7"/>
          <p:cNvSpPr>
            <a:spLocks noGrp="1"/>
          </p:cNvSpPr>
          <p:nvPr>
            <p:ph type="body" sz="quarter" idx="73" hasCustomPrompt="1"/>
          </p:nvPr>
        </p:nvSpPr>
        <p:spPr>
          <a:xfrm>
            <a:off x="6435802" y="284607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smtClean="0"/>
              <a:t>ico</a:t>
            </a:r>
            <a:endParaRPr lang="es-ES_tradnl" dirty="0" smtClean="0"/>
          </a:p>
        </p:txBody>
      </p:sp>
      <p:sp>
        <p:nvSpPr>
          <p:cNvPr id="41" name="Text Placeholder 7"/>
          <p:cNvSpPr>
            <a:spLocks noGrp="1"/>
          </p:cNvSpPr>
          <p:nvPr>
            <p:ph type="body" sz="quarter" idx="74" hasCustomPrompt="1"/>
          </p:nvPr>
        </p:nvSpPr>
        <p:spPr>
          <a:xfrm>
            <a:off x="6960209" y="283376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smtClean="0"/>
              <a:t>RESULT 1</a:t>
            </a:r>
          </a:p>
        </p:txBody>
      </p:sp>
      <p:sp>
        <p:nvSpPr>
          <p:cNvPr id="42" name="Text Placeholder 7"/>
          <p:cNvSpPr>
            <a:spLocks noGrp="1"/>
          </p:cNvSpPr>
          <p:nvPr>
            <p:ph type="body" sz="quarter" idx="75" hasCustomPrompt="1"/>
          </p:nvPr>
        </p:nvSpPr>
        <p:spPr>
          <a:xfrm>
            <a:off x="6960209" y="311485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4">
                    <a:lumMod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77998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6">
                                            <p:txEl>
                                              <p:pRg st="0" end="0"/>
                                            </p:txEl>
                                          </p:spTgt>
                                        </p:tgtEl>
                                        <p:attrNameLst>
                                          <p:attrName>style.visibility</p:attrName>
                                        </p:attrNameLst>
                                      </p:cBhvr>
                                      <p:to>
                                        <p:strVal val="visible"/>
                                      </p:to>
                                    </p:set>
                                    <p:animEffect transition="in" filter="fade">
                                      <p:cBhvr>
                                        <p:cTn id="20" dur="500"/>
                                        <p:tgtEl>
                                          <p:spTgt spid="76">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77">
                                            <p:txEl>
                                              <p:pRg st="0" end="0"/>
                                            </p:txEl>
                                          </p:spTgt>
                                        </p:tgtEl>
                                        <p:attrNameLst>
                                          <p:attrName>style.visibility</p:attrName>
                                        </p:attrNameLst>
                                      </p:cBhvr>
                                      <p:to>
                                        <p:strVal val="visible"/>
                                      </p:to>
                                    </p:set>
                                    <p:animEffect transition="in" filter="fade">
                                      <p:cBhvr>
                                        <p:cTn id="23" dur="400"/>
                                        <p:tgtEl>
                                          <p:spTgt spid="77">
                                            <p:txEl>
                                              <p:pRg st="0" end="0"/>
                                            </p:txEl>
                                          </p:spTgt>
                                        </p:tgtEl>
                                      </p:cBhvr>
                                    </p:animEffect>
                                    <p:anim calcmode="lin" valueType="num">
                                      <p:cBhvr>
                                        <p:cTn id="24" dur="4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77">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8">
                                            <p:txEl>
                                              <p:pRg st="0" end="0"/>
                                            </p:txEl>
                                          </p:spTgt>
                                        </p:tgtEl>
                                        <p:attrNameLst>
                                          <p:attrName>style.visibility</p:attrName>
                                        </p:attrNameLst>
                                      </p:cBhvr>
                                      <p:to>
                                        <p:strVal val="visible"/>
                                      </p:to>
                                    </p:set>
                                    <p:animEffect transition="in" filter="fade">
                                      <p:cBhvr>
                                        <p:cTn id="28" dur="500"/>
                                        <p:tgtEl>
                                          <p:spTgt spid="78">
                                            <p:txEl>
                                              <p:pRg st="0" end="0"/>
                                            </p:txEl>
                                          </p:spTgt>
                                        </p:tgtEl>
                                      </p:cBhvr>
                                    </p:animEffect>
                                    <p:anim calcmode="lin" valueType="num">
                                      <p:cBhvr>
                                        <p:cTn id="29"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79">
                                            <p:txEl>
                                              <p:pRg st="0" end="0"/>
                                            </p:txEl>
                                          </p:spTgt>
                                        </p:tgtEl>
                                        <p:attrNameLst>
                                          <p:attrName>style.visibility</p:attrName>
                                        </p:attrNameLst>
                                      </p:cBhvr>
                                      <p:to>
                                        <p:strVal val="visible"/>
                                      </p:to>
                                    </p:set>
                                    <p:anim calcmode="lin" valueType="num">
                                      <p:cBhvr>
                                        <p:cTn id="34"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79">
                                            <p:txEl>
                                              <p:pRg st="0" end="0"/>
                                            </p:txEl>
                                          </p:spTgt>
                                        </p:tgtEl>
                                      </p:cBhvr>
                                    </p:animEffect>
                                  </p:childTnLst>
                                </p:cTn>
                              </p:par>
                              <p:par>
                                <p:cTn id="37" presetID="53" presetClass="entr" presetSubtype="16" fill="hold" grpId="0" nodeType="withEffect" nodePh="1">
                                  <p:stCondLst>
                                    <p:cond delay="800"/>
                                  </p:stCondLst>
                                  <p:endCondLst>
                                    <p:cond evt="begin" delay="0">
                                      <p:tn val="37"/>
                                    </p:cond>
                                  </p:endCondLst>
                                  <p:childTnLst>
                                    <p:set>
                                      <p:cBhvr>
                                        <p:cTn id="38" dur="1" fill="hold">
                                          <p:stCondLst>
                                            <p:cond delay="0"/>
                                          </p:stCondLst>
                                        </p:cTn>
                                        <p:tgtEl>
                                          <p:spTgt spid="27"/>
                                        </p:tgtEl>
                                        <p:attrNameLst>
                                          <p:attrName>style.visibility</p:attrName>
                                        </p:attrNameLst>
                                      </p:cBhvr>
                                      <p:to>
                                        <p:strVal val="visible"/>
                                      </p:to>
                                    </p:set>
                                    <p:anim calcmode="lin" valueType="num">
                                      <p:cBhvr>
                                        <p:cTn id="39" dur="1000" fill="hold"/>
                                        <p:tgtEl>
                                          <p:spTgt spid="27"/>
                                        </p:tgtEl>
                                        <p:attrNameLst>
                                          <p:attrName>ppt_w</p:attrName>
                                        </p:attrNameLst>
                                      </p:cBhvr>
                                      <p:tavLst>
                                        <p:tav tm="0">
                                          <p:val>
                                            <p:fltVal val="0"/>
                                          </p:val>
                                        </p:tav>
                                        <p:tav tm="100000">
                                          <p:val>
                                            <p:strVal val="#ppt_w"/>
                                          </p:val>
                                        </p:tav>
                                      </p:tavLst>
                                    </p:anim>
                                    <p:anim calcmode="lin" valueType="num">
                                      <p:cBhvr>
                                        <p:cTn id="40" dur="1000" fill="hold"/>
                                        <p:tgtEl>
                                          <p:spTgt spid="27"/>
                                        </p:tgtEl>
                                        <p:attrNameLst>
                                          <p:attrName>ppt_h</p:attrName>
                                        </p:attrNameLst>
                                      </p:cBhvr>
                                      <p:tavLst>
                                        <p:tav tm="0">
                                          <p:val>
                                            <p:fltVal val="0"/>
                                          </p:val>
                                        </p:tav>
                                        <p:tav tm="100000">
                                          <p:val>
                                            <p:strVal val="#ppt_h"/>
                                          </p:val>
                                        </p:tav>
                                      </p:tavLst>
                                    </p:anim>
                                    <p:animEffect transition="in" filter="fade">
                                      <p:cBhvr>
                                        <p:cTn id="41" dur="1000"/>
                                        <p:tgtEl>
                                          <p:spTgt spid="27"/>
                                        </p:tgtEl>
                                      </p:cBhvr>
                                    </p:animEffect>
                                  </p:childTnLst>
                                </p:cTn>
                              </p:par>
                            </p:childTnLst>
                          </p:cTn>
                        </p:par>
                        <p:par>
                          <p:cTn id="42" fill="hold">
                            <p:stCondLst>
                              <p:cond delay="1000"/>
                            </p:stCondLst>
                            <p:childTnLst>
                              <p:par>
                                <p:cTn id="43" presetID="37"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900" decel="100000" fill="hold"/>
                                        <p:tgtEl>
                                          <p:spTgt spid="29"/>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49" presetID="10" presetClass="entr" presetSubtype="0" fill="hold" grpId="0" nodeType="withEffect">
                                  <p:stCondLst>
                                    <p:cond delay="800"/>
                                  </p:stCondLst>
                                  <p:childTnLst>
                                    <p:set>
                                      <p:cBhvr>
                                        <p:cTn id="50" dur="1" fill="hold">
                                          <p:stCondLst>
                                            <p:cond delay="0"/>
                                          </p:stCondLst>
                                        </p:cTn>
                                        <p:tgtEl>
                                          <p:spTgt spid="31">
                                            <p:txEl>
                                              <p:pRg st="0" end="0"/>
                                            </p:txEl>
                                          </p:spTgt>
                                        </p:tgtEl>
                                        <p:attrNameLst>
                                          <p:attrName>style.visibility</p:attrName>
                                        </p:attrNameLst>
                                      </p:cBhvr>
                                      <p:to>
                                        <p:strVal val="visible"/>
                                      </p:to>
                                    </p:set>
                                    <p:animEffect transition="in" filter="fade">
                                      <p:cBhvr>
                                        <p:cTn id="51" dur="500"/>
                                        <p:tgtEl>
                                          <p:spTgt spid="31">
                                            <p:txEl>
                                              <p:pRg st="0" end="0"/>
                                            </p:txEl>
                                          </p:spTgt>
                                        </p:tgtEl>
                                      </p:cBhvr>
                                    </p:animEffect>
                                  </p:childTnLst>
                                </p:cTn>
                              </p:par>
                              <p:par>
                                <p:cTn id="52" presetID="42" presetClass="entr" presetSubtype="0" fill="hold" grpId="0" nodeType="withEffect">
                                  <p:stCondLst>
                                    <p:cond delay="200"/>
                                  </p:stCondLst>
                                  <p:childTnLst>
                                    <p:set>
                                      <p:cBhvr>
                                        <p:cTn id="53" dur="1" fill="hold">
                                          <p:stCondLst>
                                            <p:cond delay="0"/>
                                          </p:stCondLst>
                                        </p:cTn>
                                        <p:tgtEl>
                                          <p:spTgt spid="35">
                                            <p:txEl>
                                              <p:pRg st="0" end="0"/>
                                            </p:txEl>
                                          </p:spTgt>
                                        </p:tgtEl>
                                        <p:attrNameLst>
                                          <p:attrName>style.visibility</p:attrName>
                                        </p:attrNameLst>
                                      </p:cBhvr>
                                      <p:to>
                                        <p:strVal val="visible"/>
                                      </p:to>
                                    </p:set>
                                    <p:animEffect transition="in" filter="fade">
                                      <p:cBhvr>
                                        <p:cTn id="54" dur="400"/>
                                        <p:tgtEl>
                                          <p:spTgt spid="35">
                                            <p:txEl>
                                              <p:pRg st="0" end="0"/>
                                            </p:txEl>
                                          </p:spTgt>
                                        </p:tgtEl>
                                      </p:cBhvr>
                                    </p:animEffect>
                                    <p:anim calcmode="lin" valueType="num">
                                      <p:cBhvr>
                                        <p:cTn id="55"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56" dur="400" fill="hold"/>
                                        <p:tgtEl>
                                          <p:spTgt spid="35">
                                            <p:txEl>
                                              <p:pRg st="0" end="0"/>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00"/>
                                  </p:stCondLst>
                                  <p:childTnLst>
                                    <p:set>
                                      <p:cBhvr>
                                        <p:cTn id="58" dur="1" fill="hold">
                                          <p:stCondLst>
                                            <p:cond delay="0"/>
                                          </p:stCondLst>
                                        </p:cTn>
                                        <p:tgtEl>
                                          <p:spTgt spid="36">
                                            <p:txEl>
                                              <p:pRg st="0" end="0"/>
                                            </p:txEl>
                                          </p:spTgt>
                                        </p:tgtEl>
                                        <p:attrNameLst>
                                          <p:attrName>style.visibility</p:attrName>
                                        </p:attrNameLst>
                                      </p:cBhvr>
                                      <p:to>
                                        <p:strVal val="visible"/>
                                      </p:to>
                                    </p:set>
                                    <p:animEffect transition="in" filter="fade">
                                      <p:cBhvr>
                                        <p:cTn id="59" dur="500"/>
                                        <p:tgtEl>
                                          <p:spTgt spid="36">
                                            <p:txEl>
                                              <p:pRg st="0" end="0"/>
                                            </p:txEl>
                                          </p:spTgt>
                                        </p:tgtEl>
                                      </p:cBhvr>
                                    </p:animEffect>
                                    <p:anim calcmode="lin" valueType="num">
                                      <p:cBhvr>
                                        <p:cTn id="60"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61"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62" fill="hold">
                            <p:stCondLst>
                              <p:cond delay="2000"/>
                            </p:stCondLst>
                            <p:childTnLst>
                              <p:par>
                                <p:cTn id="63" presetID="53" presetClass="entr" presetSubtype="16" fill="hold" grpId="0" nodeType="afterEffect">
                                  <p:stCondLst>
                                    <p:cond delay="0"/>
                                  </p:stCondLst>
                                  <p:childTnLst>
                                    <p:set>
                                      <p:cBhvr>
                                        <p:cTn id="64" dur="1" fill="hold">
                                          <p:stCondLst>
                                            <p:cond delay="0"/>
                                          </p:stCondLst>
                                        </p:cTn>
                                        <p:tgtEl>
                                          <p:spTgt spid="34">
                                            <p:txEl>
                                              <p:pRg st="0" end="0"/>
                                            </p:txEl>
                                          </p:spTgt>
                                        </p:tgtEl>
                                        <p:attrNameLst>
                                          <p:attrName>style.visibility</p:attrName>
                                        </p:attrNameLst>
                                      </p:cBhvr>
                                      <p:to>
                                        <p:strVal val="visible"/>
                                      </p:to>
                                    </p:set>
                                    <p:anim calcmode="lin" valueType="num">
                                      <p:cBhvr>
                                        <p:cTn id="65"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34">
                                            <p:txEl>
                                              <p:pRg st="0" end="0"/>
                                            </p:txEl>
                                          </p:spTgt>
                                        </p:tgtEl>
                                      </p:cBhvr>
                                    </p:animEffect>
                                  </p:childTnLst>
                                </p:cTn>
                              </p:par>
                              <p:par>
                                <p:cTn id="68" presetID="53" presetClass="entr" presetSubtype="16" fill="hold" grpId="0" nodeType="withEffect" nodePh="1">
                                  <p:stCondLst>
                                    <p:cond delay="800"/>
                                  </p:stCondLst>
                                  <p:endCondLst>
                                    <p:cond evt="begin" delay="0">
                                      <p:tn val="68"/>
                                    </p:cond>
                                  </p:endCondLst>
                                  <p:childTnLst>
                                    <p:set>
                                      <p:cBhvr>
                                        <p:cTn id="69" dur="1" fill="hold">
                                          <p:stCondLst>
                                            <p:cond delay="0"/>
                                          </p:stCondLst>
                                        </p:cTn>
                                        <p:tgtEl>
                                          <p:spTgt spid="32"/>
                                        </p:tgtEl>
                                        <p:attrNameLst>
                                          <p:attrName>style.visibility</p:attrName>
                                        </p:attrNameLst>
                                      </p:cBhvr>
                                      <p:to>
                                        <p:strVal val="visible"/>
                                      </p:to>
                                    </p:set>
                                    <p:anim calcmode="lin" valueType="num">
                                      <p:cBhvr>
                                        <p:cTn id="70" dur="1000" fill="hold"/>
                                        <p:tgtEl>
                                          <p:spTgt spid="32"/>
                                        </p:tgtEl>
                                        <p:attrNameLst>
                                          <p:attrName>ppt_w</p:attrName>
                                        </p:attrNameLst>
                                      </p:cBhvr>
                                      <p:tavLst>
                                        <p:tav tm="0">
                                          <p:val>
                                            <p:fltVal val="0"/>
                                          </p:val>
                                        </p:tav>
                                        <p:tav tm="100000">
                                          <p:val>
                                            <p:strVal val="#ppt_w"/>
                                          </p:val>
                                        </p:tav>
                                      </p:tavLst>
                                    </p:anim>
                                    <p:anim calcmode="lin" valueType="num">
                                      <p:cBhvr>
                                        <p:cTn id="71" dur="1000" fill="hold"/>
                                        <p:tgtEl>
                                          <p:spTgt spid="32"/>
                                        </p:tgtEl>
                                        <p:attrNameLst>
                                          <p:attrName>ppt_h</p:attrName>
                                        </p:attrNameLst>
                                      </p:cBhvr>
                                      <p:tavLst>
                                        <p:tav tm="0">
                                          <p:val>
                                            <p:fltVal val="0"/>
                                          </p:val>
                                        </p:tav>
                                        <p:tav tm="100000">
                                          <p:val>
                                            <p:strVal val="#ppt_h"/>
                                          </p:val>
                                        </p:tav>
                                      </p:tavLst>
                                    </p:anim>
                                    <p:animEffect transition="in" filter="fade">
                                      <p:cBhvr>
                                        <p:cTn id="72" dur="1000"/>
                                        <p:tgtEl>
                                          <p:spTgt spid="32"/>
                                        </p:tgtEl>
                                      </p:cBhvr>
                                    </p:animEffect>
                                  </p:childTnLst>
                                </p:cTn>
                              </p:par>
                            </p:childTnLst>
                          </p:cTn>
                        </p:par>
                        <p:par>
                          <p:cTn id="73" fill="hold">
                            <p:stCondLst>
                              <p:cond delay="2500"/>
                            </p:stCondLst>
                            <p:childTnLst>
                              <p:par>
                                <p:cTn id="74" presetID="37"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anim calcmode="lin" valueType="num">
                                      <p:cBhvr>
                                        <p:cTn id="77" dur="1000" fill="hold"/>
                                        <p:tgtEl>
                                          <p:spTgt spid="33"/>
                                        </p:tgtEl>
                                        <p:attrNameLst>
                                          <p:attrName>ppt_x</p:attrName>
                                        </p:attrNameLst>
                                      </p:cBhvr>
                                      <p:tavLst>
                                        <p:tav tm="0">
                                          <p:val>
                                            <p:strVal val="#ppt_x"/>
                                          </p:val>
                                        </p:tav>
                                        <p:tav tm="100000">
                                          <p:val>
                                            <p:strVal val="#ppt_x"/>
                                          </p:val>
                                        </p:tav>
                                      </p:tavLst>
                                    </p:anim>
                                    <p:anim calcmode="lin" valueType="num">
                                      <p:cBhvr>
                                        <p:cTn id="78" dur="900" decel="100000" fill="hold"/>
                                        <p:tgtEl>
                                          <p:spTgt spid="33"/>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37">
                                            <p:txEl>
                                              <p:pRg st="0" end="0"/>
                                            </p:txEl>
                                          </p:spTgt>
                                        </p:tgtEl>
                                        <p:attrNameLst>
                                          <p:attrName>style.visibility</p:attrName>
                                        </p:attrNameLst>
                                      </p:cBhvr>
                                      <p:to>
                                        <p:strVal val="visible"/>
                                      </p:to>
                                    </p:set>
                                    <p:animEffect transition="in" filter="fade">
                                      <p:cBhvr>
                                        <p:cTn id="82" dur="500"/>
                                        <p:tgtEl>
                                          <p:spTgt spid="37">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41">
                                            <p:txEl>
                                              <p:pRg st="0" end="0"/>
                                            </p:txEl>
                                          </p:spTgt>
                                        </p:tgtEl>
                                        <p:attrNameLst>
                                          <p:attrName>style.visibility</p:attrName>
                                        </p:attrNameLst>
                                      </p:cBhvr>
                                      <p:to>
                                        <p:strVal val="visible"/>
                                      </p:to>
                                    </p:set>
                                    <p:animEffect transition="in" filter="fade">
                                      <p:cBhvr>
                                        <p:cTn id="85" dur="400"/>
                                        <p:tgtEl>
                                          <p:spTgt spid="41">
                                            <p:txEl>
                                              <p:pRg st="0" end="0"/>
                                            </p:txEl>
                                          </p:spTgt>
                                        </p:tgtEl>
                                      </p:cBhvr>
                                    </p:animEffect>
                                    <p:anim calcmode="lin" valueType="num">
                                      <p:cBhvr>
                                        <p:cTn id="86"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41">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42">
                                            <p:txEl>
                                              <p:pRg st="0" end="0"/>
                                            </p:txEl>
                                          </p:spTgt>
                                        </p:tgtEl>
                                        <p:attrNameLst>
                                          <p:attrName>style.visibility</p:attrName>
                                        </p:attrNameLst>
                                      </p:cBhvr>
                                      <p:to>
                                        <p:strVal val="visible"/>
                                      </p:to>
                                    </p:set>
                                    <p:animEffect transition="in" filter="fade">
                                      <p:cBhvr>
                                        <p:cTn id="90" dur="500"/>
                                        <p:tgtEl>
                                          <p:spTgt spid="42">
                                            <p:txEl>
                                              <p:pRg st="0" end="0"/>
                                            </p:txEl>
                                          </p:spTgt>
                                        </p:tgtEl>
                                      </p:cBhvr>
                                    </p:animEffect>
                                    <p:anim calcmode="lin" valueType="num">
                                      <p:cBhvr>
                                        <p:cTn id="91"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2"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93" fill="hold">
                            <p:stCondLst>
                              <p:cond delay="3500"/>
                            </p:stCondLst>
                            <p:childTnLst>
                              <p:par>
                                <p:cTn id="94" presetID="53" presetClass="entr" presetSubtype="16" fill="hold" grpId="0" nodeType="afterEffect">
                                  <p:stCondLst>
                                    <p:cond delay="0"/>
                                  </p:stCondLst>
                                  <p:childTnLst>
                                    <p:set>
                                      <p:cBhvr>
                                        <p:cTn id="95" dur="1" fill="hold">
                                          <p:stCondLst>
                                            <p:cond delay="0"/>
                                          </p:stCondLst>
                                        </p:cTn>
                                        <p:tgtEl>
                                          <p:spTgt spid="40">
                                            <p:txEl>
                                              <p:pRg st="0" end="0"/>
                                            </p:txEl>
                                          </p:spTgt>
                                        </p:tgtEl>
                                        <p:attrNameLst>
                                          <p:attrName>style.visibility</p:attrName>
                                        </p:attrNameLst>
                                      </p:cBhvr>
                                      <p:to>
                                        <p:strVal val="visible"/>
                                      </p:to>
                                    </p:set>
                                    <p:anim calcmode="lin" valueType="num">
                                      <p:cBhvr>
                                        <p:cTn id="96"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7"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8" dur="300"/>
                                        <p:tgtEl>
                                          <p:spTgt spid="40">
                                            <p:txEl>
                                              <p:pRg st="0" end="0"/>
                                            </p:txEl>
                                          </p:spTgt>
                                        </p:tgtEl>
                                      </p:cBhvr>
                                    </p:animEffect>
                                  </p:childTnLst>
                                </p:cTn>
                              </p:par>
                              <p:par>
                                <p:cTn id="99" presetID="53" presetClass="entr" presetSubtype="16" fill="hold" grpId="0" nodeType="withEffect" nodePh="1">
                                  <p:stCondLst>
                                    <p:cond delay="800"/>
                                  </p:stCondLst>
                                  <p:endCondLst>
                                    <p:cond evt="begin" delay="0">
                                      <p:tn val="99"/>
                                    </p:cond>
                                  </p:endCondLst>
                                  <p:childTnLst>
                                    <p:set>
                                      <p:cBhvr>
                                        <p:cTn id="100" dur="1" fill="hold">
                                          <p:stCondLst>
                                            <p:cond delay="0"/>
                                          </p:stCondLst>
                                        </p:cTn>
                                        <p:tgtEl>
                                          <p:spTgt spid="38"/>
                                        </p:tgtEl>
                                        <p:attrNameLst>
                                          <p:attrName>style.visibility</p:attrName>
                                        </p:attrNameLst>
                                      </p:cBhvr>
                                      <p:to>
                                        <p:strVal val="visible"/>
                                      </p:to>
                                    </p:set>
                                    <p:anim calcmode="lin" valueType="num">
                                      <p:cBhvr>
                                        <p:cTn id="101" dur="1000" fill="hold"/>
                                        <p:tgtEl>
                                          <p:spTgt spid="38"/>
                                        </p:tgtEl>
                                        <p:attrNameLst>
                                          <p:attrName>ppt_w</p:attrName>
                                        </p:attrNameLst>
                                      </p:cBhvr>
                                      <p:tavLst>
                                        <p:tav tm="0">
                                          <p:val>
                                            <p:fltVal val="0"/>
                                          </p:val>
                                        </p:tav>
                                        <p:tav tm="100000">
                                          <p:val>
                                            <p:strVal val="#ppt_w"/>
                                          </p:val>
                                        </p:tav>
                                      </p:tavLst>
                                    </p:anim>
                                    <p:anim calcmode="lin" valueType="num">
                                      <p:cBhvr>
                                        <p:cTn id="102" dur="1000" fill="hold"/>
                                        <p:tgtEl>
                                          <p:spTgt spid="38"/>
                                        </p:tgtEl>
                                        <p:attrNameLst>
                                          <p:attrName>ppt_h</p:attrName>
                                        </p:attrNameLst>
                                      </p:cBhvr>
                                      <p:tavLst>
                                        <p:tav tm="0">
                                          <p:val>
                                            <p:fltVal val="0"/>
                                          </p:val>
                                        </p:tav>
                                        <p:tav tm="100000">
                                          <p:val>
                                            <p:strVal val="#ppt_h"/>
                                          </p:val>
                                        </p:tav>
                                      </p:tavLst>
                                    </p:anim>
                                    <p:animEffect transition="in" filter="fade">
                                      <p:cBhvr>
                                        <p:cTn id="103" dur="1000"/>
                                        <p:tgtEl>
                                          <p:spTgt spid="38"/>
                                        </p:tgtEl>
                                      </p:cBhvr>
                                    </p:animEffect>
                                  </p:childTnLst>
                                </p:cTn>
                              </p:par>
                            </p:childTnLst>
                          </p:cTn>
                        </p:par>
                        <p:par>
                          <p:cTn id="104" fill="hold">
                            <p:stCondLst>
                              <p:cond delay="4000"/>
                            </p:stCondLst>
                            <p:childTnLst>
                              <p:par>
                                <p:cTn id="105" presetID="37" presetClass="entr" presetSubtype="0" fill="hold" grpId="0"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1000"/>
                                        <p:tgtEl>
                                          <p:spTgt spid="39"/>
                                        </p:tgtEl>
                                      </p:cBhvr>
                                    </p:animEffect>
                                    <p:anim calcmode="lin" valueType="num">
                                      <p:cBhvr>
                                        <p:cTn id="108" dur="1000" fill="hold"/>
                                        <p:tgtEl>
                                          <p:spTgt spid="39"/>
                                        </p:tgtEl>
                                        <p:attrNameLst>
                                          <p:attrName>ppt_x</p:attrName>
                                        </p:attrNameLst>
                                      </p:cBhvr>
                                      <p:tavLst>
                                        <p:tav tm="0">
                                          <p:val>
                                            <p:strVal val="#ppt_x"/>
                                          </p:val>
                                        </p:tav>
                                        <p:tav tm="100000">
                                          <p:val>
                                            <p:strVal val="#ppt_x"/>
                                          </p:val>
                                        </p:tav>
                                      </p:tavLst>
                                    </p:anim>
                                    <p:anim calcmode="lin" valueType="num">
                                      <p:cBhvr>
                                        <p:cTn id="109" dur="900" decel="100000" fill="hold"/>
                                        <p:tgtEl>
                                          <p:spTgt spid="39"/>
                                        </p:tgtEl>
                                        <p:attrNameLst>
                                          <p:attrName>ppt_y</p:attrName>
                                        </p:attrNameLst>
                                      </p:cBhvr>
                                      <p:tavLst>
                                        <p:tav tm="0">
                                          <p:val>
                                            <p:strVal val="#ppt_y+1"/>
                                          </p:val>
                                        </p:tav>
                                        <p:tav tm="100000">
                                          <p:val>
                                            <p:strVal val="#ppt_y-.03"/>
                                          </p:val>
                                        </p:tav>
                                      </p:tavLst>
                                    </p:anim>
                                    <p:anim calcmode="lin" valueType="num">
                                      <p:cBhvr>
                                        <p:cTn id="110"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10" presetClass="entr" presetSubtype="0" fill="hold" nodeType="withEffect">
                  <p:stCondLst>
                    <p:cond delay="8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27" grpId="0"/>
      <p:bldP spid="29" grpId="0" animBg="1"/>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400"/>
                        <p:tgtEl>
                          <p:spTgt spid="77"/>
                        </p:tgtEl>
                      </p:cBhvr>
                    </p:animEffect>
                    <p:anim calcmode="lin" valueType="num">
                      <p:cBhvr>
                        <p:cTn dur="400" fill="hold"/>
                        <p:tgtEl>
                          <p:spTgt spid="77"/>
                        </p:tgtEl>
                        <p:attrNameLst>
                          <p:attrName>ppt_x</p:attrName>
                        </p:attrNameLst>
                      </p:cBhvr>
                      <p:tavLst>
                        <p:tav tm="0">
                          <p:val>
                            <p:strVal val="#ppt_x"/>
                          </p:val>
                        </p:tav>
                        <p:tav tm="100000">
                          <p:val>
                            <p:strVal val="#ppt_x"/>
                          </p:val>
                        </p:tav>
                      </p:tavLst>
                    </p:anim>
                    <p:anim calcmode="lin" valueType="num">
                      <p:cBhvr>
                        <p:cTn dur="4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P spid="33" grpId="0" animBg="1"/>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bldP spid="39" grpId="0" animBg="1"/>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hree images with resul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6" name="Text Placeholder 2"/>
          <p:cNvSpPr>
            <a:spLocks noGrp="1"/>
          </p:cNvSpPr>
          <p:nvPr>
            <p:ph type="body" sz="quarter" idx="64" hasCustomPrompt="1"/>
          </p:nvPr>
        </p:nvSpPr>
        <p:spPr>
          <a:xfrm>
            <a:off x="45243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grpSp>
        <p:nvGrpSpPr>
          <p:cNvPr id="22" name="Group 21"/>
          <p:cNvGrpSpPr/>
          <p:nvPr userDrawn="1"/>
        </p:nvGrpSpPr>
        <p:grpSpPr>
          <a:xfrm>
            <a:off x="75982" y="289155"/>
            <a:ext cx="287999" cy="256629"/>
            <a:chOff x="5270500" y="1460500"/>
            <a:chExt cx="1701800" cy="2705100"/>
          </a:xfrm>
        </p:grpSpPr>
        <p:sp>
          <p:nvSpPr>
            <p:cNvPr id="23" name="Rounded Rectangle 2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6" name="Rounded Rectangle 2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79" name="Text Placeholder 7"/>
          <p:cNvSpPr>
            <a:spLocks noGrp="1"/>
          </p:cNvSpPr>
          <p:nvPr>
            <p:ph type="body" sz="quarter" idx="39" hasCustomPrompt="1"/>
          </p:nvPr>
        </p:nvSpPr>
        <p:spPr>
          <a:xfrm>
            <a:off x="651404"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smtClean="0"/>
              <a:t>ico</a:t>
            </a:r>
            <a:endParaRPr lang="es-ES_tradnl" dirty="0" smtClean="0"/>
          </a:p>
        </p:txBody>
      </p:sp>
      <p:sp>
        <p:nvSpPr>
          <p:cNvPr id="77" name="Text Placeholder 7"/>
          <p:cNvSpPr>
            <a:spLocks noGrp="1"/>
          </p:cNvSpPr>
          <p:nvPr>
            <p:ph type="body" sz="quarter" idx="18" hasCustomPrompt="1"/>
          </p:nvPr>
        </p:nvSpPr>
        <p:spPr>
          <a:xfrm>
            <a:off x="1175811"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smtClean="0"/>
              <a:t>RESULT 1</a:t>
            </a:r>
          </a:p>
        </p:txBody>
      </p:sp>
      <p:sp>
        <p:nvSpPr>
          <p:cNvPr id="78" name="Text Placeholder 7"/>
          <p:cNvSpPr>
            <a:spLocks noGrp="1"/>
          </p:cNvSpPr>
          <p:nvPr>
            <p:ph type="body" sz="quarter" idx="65" hasCustomPrompt="1"/>
          </p:nvPr>
        </p:nvSpPr>
        <p:spPr>
          <a:xfrm>
            <a:off x="1175811"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1" name="Text Placeholder 2"/>
          <p:cNvSpPr>
            <a:spLocks noGrp="1"/>
          </p:cNvSpPr>
          <p:nvPr>
            <p:ph type="body" sz="quarter" idx="66" hasCustomPrompt="1"/>
          </p:nvPr>
        </p:nvSpPr>
        <p:spPr>
          <a:xfrm>
            <a:off x="325913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4" name="Text Placeholder 7"/>
          <p:cNvSpPr>
            <a:spLocks noGrp="1"/>
          </p:cNvSpPr>
          <p:nvPr>
            <p:ph type="body" sz="quarter" idx="68" hasCustomPrompt="1"/>
          </p:nvPr>
        </p:nvSpPr>
        <p:spPr>
          <a:xfrm>
            <a:off x="3458104"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smtClean="0"/>
              <a:t>ico</a:t>
            </a:r>
            <a:endParaRPr lang="es-ES_tradnl" dirty="0" smtClean="0"/>
          </a:p>
        </p:txBody>
      </p:sp>
      <p:sp>
        <p:nvSpPr>
          <p:cNvPr id="35" name="Text Placeholder 7"/>
          <p:cNvSpPr>
            <a:spLocks noGrp="1"/>
          </p:cNvSpPr>
          <p:nvPr>
            <p:ph type="body" sz="quarter" idx="69" hasCustomPrompt="1"/>
          </p:nvPr>
        </p:nvSpPr>
        <p:spPr>
          <a:xfrm>
            <a:off x="3982511"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smtClean="0"/>
              <a:t>RESULT 1</a:t>
            </a:r>
          </a:p>
        </p:txBody>
      </p:sp>
      <p:sp>
        <p:nvSpPr>
          <p:cNvPr id="36" name="Text Placeholder 7"/>
          <p:cNvSpPr>
            <a:spLocks noGrp="1"/>
          </p:cNvSpPr>
          <p:nvPr>
            <p:ph type="body" sz="quarter" idx="70" hasCustomPrompt="1"/>
          </p:nvPr>
        </p:nvSpPr>
        <p:spPr>
          <a:xfrm>
            <a:off x="3982511"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7" name="Text Placeholder 2"/>
          <p:cNvSpPr>
            <a:spLocks noGrp="1"/>
          </p:cNvSpPr>
          <p:nvPr>
            <p:ph type="body" sz="quarter" idx="71" hasCustomPrompt="1"/>
          </p:nvPr>
        </p:nvSpPr>
        <p:spPr>
          <a:xfrm>
            <a:off x="6038178" y="4081943"/>
            <a:ext cx="2643860" cy="631045"/>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40" name="Text Placeholder 7"/>
          <p:cNvSpPr>
            <a:spLocks noGrp="1"/>
          </p:cNvSpPr>
          <p:nvPr>
            <p:ph type="body" sz="quarter" idx="73" hasCustomPrompt="1"/>
          </p:nvPr>
        </p:nvSpPr>
        <p:spPr>
          <a:xfrm>
            <a:off x="6245302" y="3611883"/>
            <a:ext cx="486306" cy="420511"/>
          </a:xfrm>
          <a:prstGeom prst="rect">
            <a:avLst/>
          </a:prstGeom>
        </p:spPr>
        <p:txBody>
          <a:bodyPr vert="horz" lIns="0" tIns="103884" rIns="0" bIns="103884" anchor="b"/>
          <a:lstStyle>
            <a:lvl1pPr marL="0" indent="0" algn="l">
              <a:lnSpc>
                <a:spcPct val="100000"/>
              </a:lnSpc>
              <a:spcBef>
                <a:spcPts val="0"/>
              </a:spcBef>
              <a:buNone/>
              <a:defRPr sz="2250" b="0">
                <a:solidFill>
                  <a:schemeClr val="bg1"/>
                </a:solidFill>
                <a:latin typeface="FontAwesome"/>
                <a:cs typeface="FontAwesome"/>
              </a:defRPr>
            </a:lvl1pPr>
          </a:lstStyle>
          <a:p>
            <a:pPr lvl="0"/>
            <a:r>
              <a:rPr lang="es-ES_tradnl" dirty="0" err="1" smtClean="0"/>
              <a:t>ico</a:t>
            </a:r>
            <a:endParaRPr lang="es-ES_tradnl" dirty="0" smtClean="0"/>
          </a:p>
        </p:txBody>
      </p:sp>
      <p:sp>
        <p:nvSpPr>
          <p:cNvPr id="41" name="Text Placeholder 7"/>
          <p:cNvSpPr>
            <a:spLocks noGrp="1"/>
          </p:cNvSpPr>
          <p:nvPr>
            <p:ph type="body" sz="quarter" idx="74" hasCustomPrompt="1"/>
          </p:nvPr>
        </p:nvSpPr>
        <p:spPr>
          <a:xfrm>
            <a:off x="6769709" y="3599570"/>
            <a:ext cx="1694390" cy="259035"/>
          </a:xfrm>
          <a:prstGeom prst="rect">
            <a:avLst/>
          </a:prstGeom>
        </p:spPr>
        <p:txBody>
          <a:bodyPr vert="horz" lIns="0" tIns="40504" rIns="0" bIns="40504" anchor="ctr"/>
          <a:lstStyle>
            <a:lvl1pPr marL="0" indent="0" algn="l">
              <a:lnSpc>
                <a:spcPct val="100000"/>
              </a:lnSpc>
              <a:spcBef>
                <a:spcPts val="0"/>
              </a:spcBef>
              <a:buNone/>
              <a:defRPr sz="1800" b="1" baseline="0">
                <a:solidFill>
                  <a:schemeClr val="bg1"/>
                </a:solidFill>
                <a:latin typeface="Lato Light"/>
                <a:cs typeface="Lato Light"/>
              </a:defRPr>
            </a:lvl1pPr>
          </a:lstStyle>
          <a:p>
            <a:pPr lvl="0"/>
            <a:r>
              <a:rPr lang="es-ES_tradnl" dirty="0" smtClean="0"/>
              <a:t>RESULT 1</a:t>
            </a:r>
          </a:p>
        </p:txBody>
      </p:sp>
      <p:sp>
        <p:nvSpPr>
          <p:cNvPr id="42" name="Text Placeholder 7"/>
          <p:cNvSpPr>
            <a:spLocks noGrp="1"/>
          </p:cNvSpPr>
          <p:nvPr>
            <p:ph type="body" sz="quarter" idx="75" hasCustomPrompt="1"/>
          </p:nvPr>
        </p:nvSpPr>
        <p:spPr>
          <a:xfrm>
            <a:off x="6769709" y="3880663"/>
            <a:ext cx="169439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8" name="Picture Placeholder 2"/>
          <p:cNvSpPr>
            <a:spLocks noGrp="1" noChangeAspect="1"/>
          </p:cNvSpPr>
          <p:nvPr>
            <p:ph type="pic" sz="quarter" idx="17"/>
          </p:nvPr>
        </p:nvSpPr>
        <p:spPr>
          <a:xfrm>
            <a:off x="45243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0" name="Picture Placeholder 2"/>
          <p:cNvSpPr>
            <a:spLocks noGrp="1" noChangeAspect="1"/>
          </p:cNvSpPr>
          <p:nvPr>
            <p:ph type="pic" sz="quarter" idx="76"/>
          </p:nvPr>
        </p:nvSpPr>
        <p:spPr>
          <a:xfrm>
            <a:off x="325913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3" name="Picture Placeholder 2"/>
          <p:cNvSpPr>
            <a:spLocks noGrp="1" noChangeAspect="1"/>
          </p:cNvSpPr>
          <p:nvPr>
            <p:ph type="pic" sz="quarter" idx="77"/>
          </p:nvPr>
        </p:nvSpPr>
        <p:spPr>
          <a:xfrm>
            <a:off x="6038178" y="977613"/>
            <a:ext cx="2643860" cy="2379474"/>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92165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6">
                                            <p:txEl>
                                              <p:pRg st="0" end="0"/>
                                            </p:txEl>
                                          </p:spTgt>
                                        </p:tgtEl>
                                        <p:attrNameLst>
                                          <p:attrName>style.visibility</p:attrName>
                                        </p:attrNameLst>
                                      </p:cBhvr>
                                      <p:to>
                                        <p:strVal val="visible"/>
                                      </p:to>
                                    </p:set>
                                    <p:animEffect transition="in" filter="fade">
                                      <p:cBhvr>
                                        <p:cTn id="20" dur="500"/>
                                        <p:tgtEl>
                                          <p:spTgt spid="76">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77">
                                            <p:txEl>
                                              <p:pRg st="0" end="0"/>
                                            </p:txEl>
                                          </p:spTgt>
                                        </p:tgtEl>
                                        <p:attrNameLst>
                                          <p:attrName>style.visibility</p:attrName>
                                        </p:attrNameLst>
                                      </p:cBhvr>
                                      <p:to>
                                        <p:strVal val="visible"/>
                                      </p:to>
                                    </p:set>
                                    <p:animEffect transition="in" filter="fade">
                                      <p:cBhvr>
                                        <p:cTn id="23" dur="400"/>
                                        <p:tgtEl>
                                          <p:spTgt spid="77">
                                            <p:txEl>
                                              <p:pRg st="0" end="0"/>
                                            </p:txEl>
                                          </p:spTgt>
                                        </p:tgtEl>
                                      </p:cBhvr>
                                    </p:animEffect>
                                    <p:anim calcmode="lin" valueType="num">
                                      <p:cBhvr>
                                        <p:cTn id="24" dur="4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77">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8">
                                            <p:txEl>
                                              <p:pRg st="0" end="0"/>
                                            </p:txEl>
                                          </p:spTgt>
                                        </p:tgtEl>
                                        <p:attrNameLst>
                                          <p:attrName>style.visibility</p:attrName>
                                        </p:attrNameLst>
                                      </p:cBhvr>
                                      <p:to>
                                        <p:strVal val="visible"/>
                                      </p:to>
                                    </p:set>
                                    <p:animEffect transition="in" filter="fade">
                                      <p:cBhvr>
                                        <p:cTn id="28" dur="500"/>
                                        <p:tgtEl>
                                          <p:spTgt spid="78">
                                            <p:txEl>
                                              <p:pRg st="0" end="0"/>
                                            </p:txEl>
                                          </p:spTgt>
                                        </p:tgtEl>
                                      </p:cBhvr>
                                    </p:animEffect>
                                    <p:anim calcmode="lin" valueType="num">
                                      <p:cBhvr>
                                        <p:cTn id="29"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79">
                                            <p:txEl>
                                              <p:pRg st="0" end="0"/>
                                            </p:txEl>
                                          </p:spTgt>
                                        </p:tgtEl>
                                        <p:attrNameLst>
                                          <p:attrName>style.visibility</p:attrName>
                                        </p:attrNameLst>
                                      </p:cBhvr>
                                      <p:to>
                                        <p:strVal val="visible"/>
                                      </p:to>
                                    </p:set>
                                    <p:anim calcmode="lin" valueType="num">
                                      <p:cBhvr>
                                        <p:cTn id="34"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79">
                                            <p:txEl>
                                              <p:pRg st="0" end="0"/>
                                            </p:txEl>
                                          </p:spTgt>
                                        </p:tgtEl>
                                      </p:cBhvr>
                                    </p:animEffect>
                                  </p:childTnLst>
                                </p:cTn>
                              </p:par>
                              <p:par>
                                <p:cTn id="37" presetID="10" presetClass="entr" presetSubtype="0" fill="hold" grpId="0" nodeType="withEffect">
                                  <p:stCondLst>
                                    <p:cond delay="800"/>
                                  </p:stCondLst>
                                  <p:childTnLst>
                                    <p:set>
                                      <p:cBhvr>
                                        <p:cTn id="38" dur="1" fill="hold">
                                          <p:stCondLst>
                                            <p:cond delay="0"/>
                                          </p:stCondLst>
                                        </p:cTn>
                                        <p:tgtEl>
                                          <p:spTgt spid="31">
                                            <p:txEl>
                                              <p:pRg st="0" end="0"/>
                                            </p:txEl>
                                          </p:spTgt>
                                        </p:tgtEl>
                                        <p:attrNameLst>
                                          <p:attrName>style.visibility</p:attrName>
                                        </p:attrNameLst>
                                      </p:cBhvr>
                                      <p:to>
                                        <p:strVal val="visible"/>
                                      </p:to>
                                    </p:set>
                                    <p:animEffect transition="in" filter="fade">
                                      <p:cBhvr>
                                        <p:cTn id="39" dur="500"/>
                                        <p:tgtEl>
                                          <p:spTgt spid="31">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35">
                                            <p:txEl>
                                              <p:pRg st="0" end="0"/>
                                            </p:txEl>
                                          </p:spTgt>
                                        </p:tgtEl>
                                        <p:attrNameLst>
                                          <p:attrName>style.visibility</p:attrName>
                                        </p:attrNameLst>
                                      </p:cBhvr>
                                      <p:to>
                                        <p:strVal val="visible"/>
                                      </p:to>
                                    </p:set>
                                    <p:animEffect transition="in" filter="fade">
                                      <p:cBhvr>
                                        <p:cTn id="42" dur="400"/>
                                        <p:tgtEl>
                                          <p:spTgt spid="35">
                                            <p:txEl>
                                              <p:pRg st="0" end="0"/>
                                            </p:txEl>
                                          </p:spTgt>
                                        </p:tgtEl>
                                      </p:cBhvr>
                                    </p:animEffect>
                                    <p:anim calcmode="lin" valueType="num">
                                      <p:cBhvr>
                                        <p:cTn id="43"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35">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36">
                                            <p:txEl>
                                              <p:pRg st="0" end="0"/>
                                            </p:txEl>
                                          </p:spTgt>
                                        </p:tgtEl>
                                        <p:attrNameLst>
                                          <p:attrName>style.visibility</p:attrName>
                                        </p:attrNameLst>
                                      </p:cBhvr>
                                      <p:to>
                                        <p:strVal val="visible"/>
                                      </p:to>
                                    </p:set>
                                    <p:animEffect transition="in" filter="fade">
                                      <p:cBhvr>
                                        <p:cTn id="47" dur="500"/>
                                        <p:tgtEl>
                                          <p:spTgt spid="36">
                                            <p:txEl>
                                              <p:pRg st="0" end="0"/>
                                            </p:txEl>
                                          </p:spTgt>
                                        </p:tgtEl>
                                      </p:cBhvr>
                                    </p:animEffect>
                                    <p:anim calcmode="lin" valueType="num">
                                      <p:cBhvr>
                                        <p:cTn id="4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34">
                                            <p:txEl>
                                              <p:pRg st="0" end="0"/>
                                            </p:txEl>
                                          </p:spTgt>
                                        </p:tgtEl>
                                        <p:attrNameLst>
                                          <p:attrName>style.visibility</p:attrName>
                                        </p:attrNameLst>
                                      </p:cBhvr>
                                      <p:to>
                                        <p:strVal val="visible"/>
                                      </p:to>
                                    </p:set>
                                    <p:anim calcmode="lin" valueType="num">
                                      <p:cBhvr>
                                        <p:cTn id="53"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34">
                                            <p:txEl>
                                              <p:pRg st="0" end="0"/>
                                            </p:txEl>
                                          </p:spTgt>
                                        </p:tgtEl>
                                      </p:cBhvr>
                                    </p:animEffect>
                                  </p:childTnLst>
                                </p:cTn>
                              </p:par>
                              <p:par>
                                <p:cTn id="56" presetID="10" presetClass="entr" presetSubtype="0" fill="hold" grpId="0" nodeType="withEffect">
                                  <p:stCondLst>
                                    <p:cond delay="800"/>
                                  </p:stCondLst>
                                  <p:childTnLst>
                                    <p:set>
                                      <p:cBhvr>
                                        <p:cTn id="57" dur="1" fill="hold">
                                          <p:stCondLst>
                                            <p:cond delay="0"/>
                                          </p:stCondLst>
                                        </p:cTn>
                                        <p:tgtEl>
                                          <p:spTgt spid="37">
                                            <p:txEl>
                                              <p:pRg st="0" end="0"/>
                                            </p:txEl>
                                          </p:spTgt>
                                        </p:tgtEl>
                                        <p:attrNameLst>
                                          <p:attrName>style.visibility</p:attrName>
                                        </p:attrNameLst>
                                      </p:cBhvr>
                                      <p:to>
                                        <p:strVal val="visible"/>
                                      </p:to>
                                    </p:set>
                                    <p:animEffect transition="in" filter="fade">
                                      <p:cBhvr>
                                        <p:cTn id="58" dur="500"/>
                                        <p:tgtEl>
                                          <p:spTgt spid="37">
                                            <p:txEl>
                                              <p:pRg st="0" end="0"/>
                                            </p:txEl>
                                          </p:spTgt>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41">
                                            <p:txEl>
                                              <p:pRg st="0" end="0"/>
                                            </p:txEl>
                                          </p:spTgt>
                                        </p:tgtEl>
                                        <p:attrNameLst>
                                          <p:attrName>style.visibility</p:attrName>
                                        </p:attrNameLst>
                                      </p:cBhvr>
                                      <p:to>
                                        <p:strVal val="visible"/>
                                      </p:to>
                                    </p:set>
                                    <p:animEffect transition="in" filter="fade">
                                      <p:cBhvr>
                                        <p:cTn id="61" dur="400"/>
                                        <p:tgtEl>
                                          <p:spTgt spid="41">
                                            <p:txEl>
                                              <p:pRg st="0" end="0"/>
                                            </p:txEl>
                                          </p:spTgt>
                                        </p:tgtEl>
                                      </p:cBhvr>
                                    </p:animEffect>
                                    <p:anim calcmode="lin" valueType="num">
                                      <p:cBhvr>
                                        <p:cTn id="62"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41">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42">
                                            <p:txEl>
                                              <p:pRg st="0" end="0"/>
                                            </p:txEl>
                                          </p:spTgt>
                                        </p:tgtEl>
                                        <p:attrNameLst>
                                          <p:attrName>style.visibility</p:attrName>
                                        </p:attrNameLst>
                                      </p:cBhvr>
                                      <p:to>
                                        <p:strVal val="visible"/>
                                      </p:to>
                                    </p:set>
                                    <p:animEffect transition="in" filter="fade">
                                      <p:cBhvr>
                                        <p:cTn id="66" dur="500"/>
                                        <p:tgtEl>
                                          <p:spTgt spid="42">
                                            <p:txEl>
                                              <p:pRg st="0" end="0"/>
                                            </p:txEl>
                                          </p:spTgt>
                                        </p:tgtEl>
                                      </p:cBhvr>
                                    </p:animEffect>
                                    <p:anim calcmode="lin" valueType="num">
                                      <p:cBhvr>
                                        <p:cTn id="67"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p:cTn id="72"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74" dur="300"/>
                                        <p:tgtEl>
                                          <p:spTgt spid="40">
                                            <p:txEl>
                                              <p:pRg st="0" end="0"/>
                                            </p:txEl>
                                          </p:spTgt>
                                        </p:tgtEl>
                                      </p:cBhvr>
                                    </p:animEffect>
                                  </p:childTnLst>
                                </p:cTn>
                              </p:par>
                            </p:childTnLst>
                          </p:cTn>
                        </p:par>
                        <p:par>
                          <p:cTn id="75" fill="hold">
                            <p:stCondLst>
                              <p:cond delay="20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childTnLst>
                          </p:cTn>
                        </p:par>
                        <p:par>
                          <p:cTn id="81" fill="hold">
                            <p:stCondLst>
                              <p:cond delay="2500"/>
                            </p:stCondLst>
                            <p:childTnLst>
                              <p:par>
                                <p:cTn id="82" presetID="53" presetClass="entr" presetSubtype="16" fill="hold" grpId="0" nodeType="afterEffect" nodePh="1">
                                  <p:stCondLst>
                                    <p:cond delay="0"/>
                                  </p:stCondLst>
                                  <p:endCondLst>
                                    <p:cond evt="begin" delay="0">
                                      <p:tn val="82"/>
                                    </p:cond>
                                  </p:endCondLst>
                                  <p:childTnLst>
                                    <p:set>
                                      <p:cBhvr>
                                        <p:cTn id="83" dur="1" fill="hold">
                                          <p:stCondLst>
                                            <p:cond delay="0"/>
                                          </p:stCondLst>
                                        </p:cTn>
                                        <p:tgtEl>
                                          <p:spTgt spid="30"/>
                                        </p:tgtEl>
                                        <p:attrNameLst>
                                          <p:attrName>style.visibility</p:attrName>
                                        </p:attrNameLst>
                                      </p:cBhvr>
                                      <p:to>
                                        <p:strVal val="visible"/>
                                      </p:to>
                                    </p:set>
                                    <p:anim calcmode="lin" valueType="num">
                                      <p:cBhvr>
                                        <p:cTn id="84" dur="500" fill="hold"/>
                                        <p:tgtEl>
                                          <p:spTgt spid="30"/>
                                        </p:tgtEl>
                                        <p:attrNameLst>
                                          <p:attrName>ppt_w</p:attrName>
                                        </p:attrNameLst>
                                      </p:cBhvr>
                                      <p:tavLst>
                                        <p:tav tm="0">
                                          <p:val>
                                            <p:fltVal val="0"/>
                                          </p:val>
                                        </p:tav>
                                        <p:tav tm="100000">
                                          <p:val>
                                            <p:strVal val="#ppt_w"/>
                                          </p:val>
                                        </p:tav>
                                      </p:tavLst>
                                    </p:anim>
                                    <p:anim calcmode="lin" valueType="num">
                                      <p:cBhvr>
                                        <p:cTn id="85" dur="500" fill="hold"/>
                                        <p:tgtEl>
                                          <p:spTgt spid="30"/>
                                        </p:tgtEl>
                                        <p:attrNameLst>
                                          <p:attrName>ppt_h</p:attrName>
                                        </p:attrNameLst>
                                      </p:cBhvr>
                                      <p:tavLst>
                                        <p:tav tm="0">
                                          <p:val>
                                            <p:fltVal val="0"/>
                                          </p:val>
                                        </p:tav>
                                        <p:tav tm="100000">
                                          <p:val>
                                            <p:strVal val="#ppt_h"/>
                                          </p:val>
                                        </p:tav>
                                      </p:tavLst>
                                    </p:anim>
                                    <p:animEffect transition="in" filter="fade">
                                      <p:cBhvr>
                                        <p:cTn id="86" dur="500"/>
                                        <p:tgtEl>
                                          <p:spTgt spid="30"/>
                                        </p:tgtEl>
                                      </p:cBhvr>
                                    </p:animEffect>
                                  </p:childTnLst>
                                </p:cTn>
                              </p:par>
                            </p:childTnLst>
                          </p:cTn>
                        </p:par>
                        <p:par>
                          <p:cTn id="87" fill="hold">
                            <p:stCondLst>
                              <p:cond delay="3000"/>
                            </p:stCondLst>
                            <p:childTnLst>
                              <p:par>
                                <p:cTn id="88" presetID="53" presetClass="entr" presetSubtype="16" fill="hold" grpId="0" nodeType="afterEffect" nodePh="1">
                                  <p:stCondLst>
                                    <p:cond delay="0"/>
                                  </p:stCondLst>
                                  <p:endCondLst>
                                    <p:cond evt="begin" delay="0">
                                      <p:tn val="88"/>
                                    </p:cond>
                                  </p:endCondLst>
                                  <p:childTnLst>
                                    <p:set>
                                      <p:cBhvr>
                                        <p:cTn id="89" dur="1" fill="hold">
                                          <p:stCondLst>
                                            <p:cond delay="0"/>
                                          </p:stCondLst>
                                        </p:cTn>
                                        <p:tgtEl>
                                          <p:spTgt spid="43"/>
                                        </p:tgtEl>
                                        <p:attrNameLst>
                                          <p:attrName>style.visibility</p:attrName>
                                        </p:attrNameLst>
                                      </p:cBhvr>
                                      <p:to>
                                        <p:strVal val="visible"/>
                                      </p:to>
                                    </p:set>
                                    <p:anim calcmode="lin" valueType="num">
                                      <p:cBhvr>
                                        <p:cTn id="90" dur="500" fill="hold"/>
                                        <p:tgtEl>
                                          <p:spTgt spid="43"/>
                                        </p:tgtEl>
                                        <p:attrNameLst>
                                          <p:attrName>ppt_w</p:attrName>
                                        </p:attrNameLst>
                                      </p:cBhvr>
                                      <p:tavLst>
                                        <p:tav tm="0">
                                          <p:val>
                                            <p:fltVal val="0"/>
                                          </p:val>
                                        </p:tav>
                                        <p:tav tm="100000">
                                          <p:val>
                                            <p:strVal val="#ppt_w"/>
                                          </p:val>
                                        </p:tav>
                                      </p:tavLst>
                                    </p:anim>
                                    <p:anim calcmode="lin" valueType="num">
                                      <p:cBhvr>
                                        <p:cTn id="91" dur="500" fill="hold"/>
                                        <p:tgtEl>
                                          <p:spTgt spid="43"/>
                                        </p:tgtEl>
                                        <p:attrNameLst>
                                          <p:attrName>ppt_h</p:attrName>
                                        </p:attrNameLst>
                                      </p:cBhvr>
                                      <p:tavLst>
                                        <p:tav tm="0">
                                          <p:val>
                                            <p:fltVal val="0"/>
                                          </p:val>
                                        </p:tav>
                                        <p:tav tm="100000">
                                          <p:val>
                                            <p:strVal val="#ppt_h"/>
                                          </p:val>
                                        </p:tav>
                                      </p:tavLst>
                                    </p:anim>
                                    <p:animEffect transition="in" filter="fade">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10" presetClass="entr" presetSubtype="0" fill="hold" nodeType="withEffect">
                  <p:stCondLst>
                    <p:cond delay="8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400"/>
                        <p:tgtEl>
                          <p:spTgt spid="77"/>
                        </p:tgtEl>
                      </p:cBhvr>
                    </p:animEffect>
                    <p:anim calcmode="lin" valueType="num">
                      <p:cBhvr>
                        <p:cTn dur="400" fill="hold"/>
                        <p:tgtEl>
                          <p:spTgt spid="77"/>
                        </p:tgtEl>
                        <p:attrNameLst>
                          <p:attrName>ppt_x</p:attrName>
                        </p:attrNameLst>
                      </p:cBhvr>
                      <p:tavLst>
                        <p:tav tm="0">
                          <p:val>
                            <p:strVal val="#ppt_x"/>
                          </p:val>
                        </p:tav>
                        <p:tav tm="100000">
                          <p:val>
                            <p:strVal val="#ppt_x"/>
                          </p:val>
                        </p:tav>
                      </p:tavLst>
                    </p:anim>
                    <p:anim calcmode="lin" valueType="num">
                      <p:cBhvr>
                        <p:cTn dur="4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28" grpId="0"/>
      <p:bldP spid="30" grpId="0"/>
      <p:bldP spid="43"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images with caption 1">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541338" y="104550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Rounded Rectangle 18"/>
          <p:cNvSpPr/>
          <p:nvPr userDrawn="1"/>
        </p:nvSpPr>
        <p:spPr>
          <a:xfrm>
            <a:off x="541338" y="219741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65" hasCustomPrompt="1"/>
          </p:nvPr>
        </p:nvSpPr>
        <p:spPr>
          <a:xfrm>
            <a:off x="800100" y="224353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2" name="Text Placeholder 2"/>
          <p:cNvSpPr>
            <a:spLocks noGrp="1"/>
          </p:cNvSpPr>
          <p:nvPr>
            <p:ph type="body" sz="quarter" idx="64" hasCustomPrompt="1"/>
          </p:nvPr>
        </p:nvSpPr>
        <p:spPr>
          <a:xfrm>
            <a:off x="800100" y="246461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43" name="Picture Placeholder 2"/>
          <p:cNvSpPr>
            <a:spLocks noGrp="1"/>
          </p:cNvSpPr>
          <p:nvPr>
            <p:ph type="pic" sz="quarter" idx="66"/>
          </p:nvPr>
        </p:nvSpPr>
        <p:spPr>
          <a:xfrm>
            <a:off x="4956176" y="104550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Rounded Rectangle 18"/>
          <p:cNvSpPr/>
          <p:nvPr userDrawn="1"/>
        </p:nvSpPr>
        <p:spPr>
          <a:xfrm>
            <a:off x="4956176" y="219741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 Placeholder 7"/>
          <p:cNvSpPr>
            <a:spLocks noGrp="1"/>
          </p:cNvSpPr>
          <p:nvPr>
            <p:ph type="body" sz="quarter" idx="67" hasCustomPrompt="1"/>
          </p:nvPr>
        </p:nvSpPr>
        <p:spPr>
          <a:xfrm>
            <a:off x="5214938" y="224353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0" name="Text Placeholder 2"/>
          <p:cNvSpPr>
            <a:spLocks noGrp="1"/>
          </p:cNvSpPr>
          <p:nvPr>
            <p:ph type="body" sz="quarter" idx="68" hasCustomPrompt="1"/>
          </p:nvPr>
        </p:nvSpPr>
        <p:spPr>
          <a:xfrm>
            <a:off x="5214938" y="246461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51" name="Picture Placeholder 2"/>
          <p:cNvSpPr>
            <a:spLocks noGrp="1"/>
          </p:cNvSpPr>
          <p:nvPr>
            <p:ph type="pic" sz="quarter" idx="69"/>
          </p:nvPr>
        </p:nvSpPr>
        <p:spPr>
          <a:xfrm>
            <a:off x="541338" y="304575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2" name="Rounded Rectangle 18"/>
          <p:cNvSpPr/>
          <p:nvPr userDrawn="1"/>
        </p:nvSpPr>
        <p:spPr>
          <a:xfrm>
            <a:off x="541338" y="419766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3" name="Text Placeholder 7"/>
          <p:cNvSpPr>
            <a:spLocks noGrp="1"/>
          </p:cNvSpPr>
          <p:nvPr>
            <p:ph type="body" sz="quarter" idx="70" hasCustomPrompt="1"/>
          </p:nvPr>
        </p:nvSpPr>
        <p:spPr>
          <a:xfrm>
            <a:off x="800100" y="424378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4" name="Text Placeholder 2"/>
          <p:cNvSpPr>
            <a:spLocks noGrp="1"/>
          </p:cNvSpPr>
          <p:nvPr>
            <p:ph type="body" sz="quarter" idx="71" hasCustomPrompt="1"/>
          </p:nvPr>
        </p:nvSpPr>
        <p:spPr>
          <a:xfrm>
            <a:off x="800100" y="446486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55" name="Picture Placeholder 2"/>
          <p:cNvSpPr>
            <a:spLocks noGrp="1"/>
          </p:cNvSpPr>
          <p:nvPr>
            <p:ph type="pic" sz="quarter" idx="72"/>
          </p:nvPr>
        </p:nvSpPr>
        <p:spPr>
          <a:xfrm>
            <a:off x="4956176" y="3045758"/>
            <a:ext cx="3725862" cy="114762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6" name="Rounded Rectangle 18"/>
          <p:cNvSpPr/>
          <p:nvPr userDrawn="1"/>
        </p:nvSpPr>
        <p:spPr>
          <a:xfrm>
            <a:off x="4956176" y="4197667"/>
            <a:ext cx="3725862" cy="542924"/>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57" name="Text Placeholder 7"/>
          <p:cNvSpPr>
            <a:spLocks noGrp="1"/>
          </p:cNvSpPr>
          <p:nvPr>
            <p:ph type="body" sz="quarter" idx="73" hasCustomPrompt="1"/>
          </p:nvPr>
        </p:nvSpPr>
        <p:spPr>
          <a:xfrm>
            <a:off x="5214938" y="4243783"/>
            <a:ext cx="3314700"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8" name="Text Placeholder 2"/>
          <p:cNvSpPr>
            <a:spLocks noGrp="1"/>
          </p:cNvSpPr>
          <p:nvPr>
            <p:ph type="body" sz="quarter" idx="74" hasCustomPrompt="1"/>
          </p:nvPr>
        </p:nvSpPr>
        <p:spPr>
          <a:xfrm>
            <a:off x="5214938" y="4464869"/>
            <a:ext cx="3314700" cy="230002"/>
          </a:xfrm>
          <a:prstGeom prst="rect">
            <a:avLst/>
          </a:prstGeom>
        </p:spPr>
        <p:txBody>
          <a:bodyPr vert="horz" lIns="0" tIns="0" rIns="0" bIns="0"/>
          <a:lstStyle>
            <a:lvl1pPr marL="0" indent="0" algn="just">
              <a:lnSpc>
                <a:spcPct val="130000"/>
              </a:lnSpc>
              <a:buNone/>
              <a:defRPr sz="81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Tree>
    <p:extLst>
      <p:ext uri="{BB962C8B-B14F-4D97-AF65-F5344CB8AC3E}">
        <p14:creationId xmlns:p14="http://schemas.microsoft.com/office/powerpoint/2010/main" val="38824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400" fill="hold"/>
                                        <p:tgtEl>
                                          <p:spTgt spid="38"/>
                                        </p:tgtEl>
                                        <p:attrNameLst>
                                          <p:attrName>ppt_w</p:attrName>
                                        </p:attrNameLst>
                                      </p:cBhvr>
                                      <p:tavLst>
                                        <p:tav tm="0">
                                          <p:val>
                                            <p:fltVal val="0"/>
                                          </p:val>
                                        </p:tav>
                                        <p:tav tm="100000">
                                          <p:val>
                                            <p:strVal val="#ppt_w"/>
                                          </p:val>
                                        </p:tav>
                                      </p:tavLst>
                                    </p:anim>
                                    <p:anim calcmode="lin" valueType="num">
                                      <p:cBhvr>
                                        <p:cTn id="27" dur="400" fill="hold"/>
                                        <p:tgtEl>
                                          <p:spTgt spid="38"/>
                                        </p:tgtEl>
                                        <p:attrNameLst>
                                          <p:attrName>ppt_h</p:attrName>
                                        </p:attrNameLst>
                                      </p:cBhvr>
                                      <p:tavLst>
                                        <p:tav tm="0">
                                          <p:val>
                                            <p:fltVal val="0"/>
                                          </p:val>
                                        </p:tav>
                                        <p:tav tm="100000">
                                          <p:val>
                                            <p:strVal val="#ppt_h"/>
                                          </p:val>
                                        </p:tav>
                                      </p:tavLst>
                                    </p:anim>
                                    <p:animEffect transition="in" filter="fade">
                                      <p:cBhvr>
                                        <p:cTn id="28" dur="400"/>
                                        <p:tgtEl>
                                          <p:spTgt spid="38"/>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41">
                                            <p:txEl>
                                              <p:pRg st="0" end="0"/>
                                            </p:txEl>
                                          </p:spTgt>
                                        </p:tgtEl>
                                        <p:attrNameLst>
                                          <p:attrName>style.visibility</p:attrName>
                                        </p:attrNameLst>
                                      </p:cBhvr>
                                      <p:to>
                                        <p:strVal val="visible"/>
                                      </p:to>
                                    </p:set>
                                    <p:animEffect transition="in" filter="fade">
                                      <p:cBhvr>
                                        <p:cTn id="31" dur="500"/>
                                        <p:tgtEl>
                                          <p:spTgt spid="41">
                                            <p:txEl>
                                              <p:pRg st="0" end="0"/>
                                            </p:txEl>
                                          </p:spTgt>
                                        </p:tgtEl>
                                      </p:cBhvr>
                                    </p:animEffect>
                                    <p:anim calcmode="lin" valueType="num">
                                      <p:cBhvr>
                                        <p:cTn id="32"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41">
                                            <p:txEl>
                                              <p:pRg st="0" end="0"/>
                                            </p:txEl>
                                          </p:spTgt>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800"/>
                                  </p:stCondLst>
                                  <p:childTnLst>
                                    <p:set>
                                      <p:cBhvr>
                                        <p:cTn id="35" dur="1" fill="hold">
                                          <p:stCondLst>
                                            <p:cond delay="0"/>
                                          </p:stCondLst>
                                        </p:cTn>
                                        <p:tgtEl>
                                          <p:spTgt spid="42">
                                            <p:txEl>
                                              <p:pRg st="0" end="0"/>
                                            </p:txEl>
                                          </p:spTgt>
                                        </p:tgtEl>
                                        <p:attrNameLst>
                                          <p:attrName>style.visibility</p:attrName>
                                        </p:attrNameLst>
                                      </p:cBhvr>
                                      <p:to>
                                        <p:strVal val="visible"/>
                                      </p:to>
                                    </p:set>
                                    <p:animEffect transition="in" filter="fade">
                                      <p:cBhvr>
                                        <p:cTn id="36" dur="500"/>
                                        <p:tgtEl>
                                          <p:spTgt spid="42">
                                            <p:txEl>
                                              <p:pRg st="0" end="0"/>
                                            </p:txEl>
                                          </p:spTgt>
                                        </p:tgtEl>
                                      </p:cBhvr>
                                    </p:animEffect>
                                  </p:childTnLst>
                                </p:cTn>
                              </p:par>
                              <p:par>
                                <p:cTn id="37" presetID="53" presetClass="entr" presetSubtype="16" fill="hold" grpId="0" nodeType="withEffect" nodePh="1">
                                  <p:stCondLst>
                                    <p:cond delay="800"/>
                                  </p:stCondLst>
                                  <p:endCondLst>
                                    <p:cond evt="begin" delay="0">
                                      <p:tn val="37"/>
                                    </p:cond>
                                  </p:endCondLst>
                                  <p:childTnLst>
                                    <p:set>
                                      <p:cBhvr>
                                        <p:cTn id="38" dur="1" fill="hold">
                                          <p:stCondLst>
                                            <p:cond delay="0"/>
                                          </p:stCondLst>
                                        </p:cTn>
                                        <p:tgtEl>
                                          <p:spTgt spid="43"/>
                                        </p:tgtEl>
                                        <p:attrNameLst>
                                          <p:attrName>style.visibility</p:attrName>
                                        </p:attrNameLst>
                                      </p:cBhvr>
                                      <p:to>
                                        <p:strVal val="visible"/>
                                      </p:to>
                                    </p:set>
                                    <p:anim calcmode="lin" valueType="num">
                                      <p:cBhvr>
                                        <p:cTn id="39" dur="1000" fill="hold"/>
                                        <p:tgtEl>
                                          <p:spTgt spid="43"/>
                                        </p:tgtEl>
                                        <p:attrNameLst>
                                          <p:attrName>ppt_w</p:attrName>
                                        </p:attrNameLst>
                                      </p:cBhvr>
                                      <p:tavLst>
                                        <p:tav tm="0">
                                          <p:val>
                                            <p:fltVal val="0"/>
                                          </p:val>
                                        </p:tav>
                                        <p:tav tm="100000">
                                          <p:val>
                                            <p:strVal val="#ppt_w"/>
                                          </p:val>
                                        </p:tav>
                                      </p:tavLst>
                                    </p:anim>
                                    <p:anim calcmode="lin" valueType="num">
                                      <p:cBhvr>
                                        <p:cTn id="40" dur="1000" fill="hold"/>
                                        <p:tgtEl>
                                          <p:spTgt spid="43"/>
                                        </p:tgtEl>
                                        <p:attrNameLst>
                                          <p:attrName>ppt_h</p:attrName>
                                        </p:attrNameLst>
                                      </p:cBhvr>
                                      <p:tavLst>
                                        <p:tav tm="0">
                                          <p:val>
                                            <p:fltVal val="0"/>
                                          </p:val>
                                        </p:tav>
                                        <p:tav tm="100000">
                                          <p:val>
                                            <p:strVal val="#ppt_h"/>
                                          </p:val>
                                        </p:tav>
                                      </p:tavLst>
                                    </p:anim>
                                    <p:animEffect transition="in" filter="fade">
                                      <p:cBhvr>
                                        <p:cTn id="41" dur="1000"/>
                                        <p:tgtEl>
                                          <p:spTgt spid="43"/>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400" fill="hold"/>
                                        <p:tgtEl>
                                          <p:spTgt spid="44"/>
                                        </p:tgtEl>
                                        <p:attrNameLst>
                                          <p:attrName>ppt_w</p:attrName>
                                        </p:attrNameLst>
                                      </p:cBhvr>
                                      <p:tavLst>
                                        <p:tav tm="0">
                                          <p:val>
                                            <p:fltVal val="0"/>
                                          </p:val>
                                        </p:tav>
                                        <p:tav tm="100000">
                                          <p:val>
                                            <p:strVal val="#ppt_w"/>
                                          </p:val>
                                        </p:tav>
                                      </p:tavLst>
                                    </p:anim>
                                    <p:anim calcmode="lin" valueType="num">
                                      <p:cBhvr>
                                        <p:cTn id="46" dur="400" fill="hold"/>
                                        <p:tgtEl>
                                          <p:spTgt spid="44"/>
                                        </p:tgtEl>
                                        <p:attrNameLst>
                                          <p:attrName>ppt_h</p:attrName>
                                        </p:attrNameLst>
                                      </p:cBhvr>
                                      <p:tavLst>
                                        <p:tav tm="0">
                                          <p:val>
                                            <p:fltVal val="0"/>
                                          </p:val>
                                        </p:tav>
                                        <p:tav tm="100000">
                                          <p:val>
                                            <p:strVal val="#ppt_h"/>
                                          </p:val>
                                        </p:tav>
                                      </p:tavLst>
                                    </p:anim>
                                    <p:animEffect transition="in" filter="fade">
                                      <p:cBhvr>
                                        <p:cTn id="47" dur="400"/>
                                        <p:tgtEl>
                                          <p:spTgt spid="44"/>
                                        </p:tgtEl>
                                      </p:cBhvr>
                                    </p:animEffect>
                                  </p:childTnLst>
                                </p:cTn>
                              </p:par>
                              <p:par>
                                <p:cTn id="48" presetID="42" presetClass="entr" presetSubtype="0" fill="hold" grpId="0" nodeType="withEffect">
                                  <p:stCondLst>
                                    <p:cond delay="200"/>
                                  </p:stCondLst>
                                  <p:childTnLst>
                                    <p:set>
                                      <p:cBhvr>
                                        <p:cTn id="49" dur="1" fill="hold">
                                          <p:stCondLst>
                                            <p:cond delay="0"/>
                                          </p:stCondLst>
                                        </p:cTn>
                                        <p:tgtEl>
                                          <p:spTgt spid="45">
                                            <p:txEl>
                                              <p:pRg st="0" end="0"/>
                                            </p:txEl>
                                          </p:spTgt>
                                        </p:tgtEl>
                                        <p:attrNameLst>
                                          <p:attrName>style.visibility</p:attrName>
                                        </p:attrNameLst>
                                      </p:cBhvr>
                                      <p:to>
                                        <p:strVal val="visible"/>
                                      </p:to>
                                    </p:set>
                                    <p:animEffect transition="in" filter="fade">
                                      <p:cBhvr>
                                        <p:cTn id="50" dur="500"/>
                                        <p:tgtEl>
                                          <p:spTgt spid="45">
                                            <p:txEl>
                                              <p:pRg st="0" end="0"/>
                                            </p:txEl>
                                          </p:spTgt>
                                        </p:tgtEl>
                                      </p:cBhvr>
                                    </p:animEffect>
                                    <p:anim calcmode="lin" valueType="num">
                                      <p:cBhvr>
                                        <p:cTn id="51"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45">
                                            <p:txEl>
                                              <p:pRg st="0" end="0"/>
                                            </p:txEl>
                                          </p:spTgt>
                                        </p:tgtEl>
                                        <p:attrNameLst>
                                          <p:attrName>ppt_y</p:attrName>
                                        </p:attrNameLst>
                                      </p:cBhvr>
                                      <p:tavLst>
                                        <p:tav tm="0">
                                          <p:val>
                                            <p:strVal val="#ppt_y+.1"/>
                                          </p:val>
                                        </p:tav>
                                        <p:tav tm="100000">
                                          <p:val>
                                            <p:strVal val="#ppt_y"/>
                                          </p:val>
                                        </p:tav>
                                      </p:tavLst>
                                    </p:anim>
                                  </p:childTnLst>
                                </p:cTn>
                              </p:par>
                              <p:par>
                                <p:cTn id="53" presetID="10" presetClass="entr" presetSubtype="0" fill="hold" grpId="0" nodeType="withEffect">
                                  <p:stCondLst>
                                    <p:cond delay="800"/>
                                  </p:stCondLst>
                                  <p:childTnLst>
                                    <p:set>
                                      <p:cBhvr>
                                        <p:cTn id="54" dur="1" fill="hold">
                                          <p:stCondLst>
                                            <p:cond delay="0"/>
                                          </p:stCondLst>
                                        </p:cTn>
                                        <p:tgtEl>
                                          <p:spTgt spid="50">
                                            <p:txEl>
                                              <p:pRg st="0" end="0"/>
                                            </p:txEl>
                                          </p:spTgt>
                                        </p:tgtEl>
                                        <p:attrNameLst>
                                          <p:attrName>style.visibility</p:attrName>
                                        </p:attrNameLst>
                                      </p:cBhvr>
                                      <p:to>
                                        <p:strVal val="visible"/>
                                      </p:to>
                                    </p:set>
                                    <p:animEffect transition="in" filter="fade">
                                      <p:cBhvr>
                                        <p:cTn id="55" dur="500"/>
                                        <p:tgtEl>
                                          <p:spTgt spid="50">
                                            <p:txEl>
                                              <p:pRg st="0" end="0"/>
                                            </p:txEl>
                                          </p:spTgt>
                                        </p:tgtEl>
                                      </p:cBhvr>
                                    </p:animEffect>
                                  </p:childTnLst>
                                </p:cTn>
                              </p:par>
                              <p:par>
                                <p:cTn id="56" presetID="53" presetClass="entr" presetSubtype="16" fill="hold" grpId="0" nodeType="withEffect" nodePh="1">
                                  <p:stCondLst>
                                    <p:cond delay="800"/>
                                  </p:stCondLst>
                                  <p:endCondLst>
                                    <p:cond evt="begin" delay="0">
                                      <p:tn val="56"/>
                                    </p:cond>
                                  </p:endCondLst>
                                  <p:childTnLst>
                                    <p:set>
                                      <p:cBhvr>
                                        <p:cTn id="57" dur="1" fill="hold">
                                          <p:stCondLst>
                                            <p:cond delay="0"/>
                                          </p:stCondLst>
                                        </p:cTn>
                                        <p:tgtEl>
                                          <p:spTgt spid="51"/>
                                        </p:tgtEl>
                                        <p:attrNameLst>
                                          <p:attrName>style.visibility</p:attrName>
                                        </p:attrNameLst>
                                      </p:cBhvr>
                                      <p:to>
                                        <p:strVal val="visible"/>
                                      </p:to>
                                    </p:set>
                                    <p:anim calcmode="lin" valueType="num">
                                      <p:cBhvr>
                                        <p:cTn id="58" dur="1000" fill="hold"/>
                                        <p:tgtEl>
                                          <p:spTgt spid="51"/>
                                        </p:tgtEl>
                                        <p:attrNameLst>
                                          <p:attrName>ppt_w</p:attrName>
                                        </p:attrNameLst>
                                      </p:cBhvr>
                                      <p:tavLst>
                                        <p:tav tm="0">
                                          <p:val>
                                            <p:fltVal val="0"/>
                                          </p:val>
                                        </p:tav>
                                        <p:tav tm="100000">
                                          <p:val>
                                            <p:strVal val="#ppt_w"/>
                                          </p:val>
                                        </p:tav>
                                      </p:tavLst>
                                    </p:anim>
                                    <p:anim calcmode="lin" valueType="num">
                                      <p:cBhvr>
                                        <p:cTn id="59" dur="1000" fill="hold"/>
                                        <p:tgtEl>
                                          <p:spTgt spid="51"/>
                                        </p:tgtEl>
                                        <p:attrNameLst>
                                          <p:attrName>ppt_h</p:attrName>
                                        </p:attrNameLst>
                                      </p:cBhvr>
                                      <p:tavLst>
                                        <p:tav tm="0">
                                          <p:val>
                                            <p:fltVal val="0"/>
                                          </p:val>
                                        </p:tav>
                                        <p:tav tm="100000">
                                          <p:val>
                                            <p:strVal val="#ppt_h"/>
                                          </p:val>
                                        </p:tav>
                                      </p:tavLst>
                                    </p:anim>
                                    <p:animEffect transition="in" filter="fade">
                                      <p:cBhvr>
                                        <p:cTn id="60" dur="1000"/>
                                        <p:tgtEl>
                                          <p:spTgt spid="51"/>
                                        </p:tgtEl>
                                      </p:cBhvr>
                                    </p:animEffect>
                                  </p:childTnLst>
                                </p:cTn>
                              </p:par>
                            </p:childTnLst>
                          </p:cTn>
                        </p:par>
                        <p:par>
                          <p:cTn id="61" fill="hold">
                            <p:stCondLst>
                              <p:cond delay="1500"/>
                            </p:stCondLst>
                            <p:childTnLst>
                              <p:par>
                                <p:cTn id="62" presetID="53" presetClass="entr" presetSubtype="16"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400" fill="hold"/>
                                        <p:tgtEl>
                                          <p:spTgt spid="52"/>
                                        </p:tgtEl>
                                        <p:attrNameLst>
                                          <p:attrName>ppt_w</p:attrName>
                                        </p:attrNameLst>
                                      </p:cBhvr>
                                      <p:tavLst>
                                        <p:tav tm="0">
                                          <p:val>
                                            <p:fltVal val="0"/>
                                          </p:val>
                                        </p:tav>
                                        <p:tav tm="100000">
                                          <p:val>
                                            <p:strVal val="#ppt_w"/>
                                          </p:val>
                                        </p:tav>
                                      </p:tavLst>
                                    </p:anim>
                                    <p:anim calcmode="lin" valueType="num">
                                      <p:cBhvr>
                                        <p:cTn id="65" dur="400" fill="hold"/>
                                        <p:tgtEl>
                                          <p:spTgt spid="52"/>
                                        </p:tgtEl>
                                        <p:attrNameLst>
                                          <p:attrName>ppt_h</p:attrName>
                                        </p:attrNameLst>
                                      </p:cBhvr>
                                      <p:tavLst>
                                        <p:tav tm="0">
                                          <p:val>
                                            <p:fltVal val="0"/>
                                          </p:val>
                                        </p:tav>
                                        <p:tav tm="100000">
                                          <p:val>
                                            <p:strVal val="#ppt_h"/>
                                          </p:val>
                                        </p:tav>
                                      </p:tavLst>
                                    </p:anim>
                                    <p:animEffect transition="in" filter="fade">
                                      <p:cBhvr>
                                        <p:cTn id="66" dur="400"/>
                                        <p:tgtEl>
                                          <p:spTgt spid="52"/>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53">
                                            <p:txEl>
                                              <p:pRg st="0" end="0"/>
                                            </p:txEl>
                                          </p:spTgt>
                                        </p:tgtEl>
                                        <p:attrNameLst>
                                          <p:attrName>style.visibility</p:attrName>
                                        </p:attrNameLst>
                                      </p:cBhvr>
                                      <p:to>
                                        <p:strVal val="visible"/>
                                      </p:to>
                                    </p:set>
                                    <p:animEffect transition="in" filter="fade">
                                      <p:cBhvr>
                                        <p:cTn id="69" dur="500"/>
                                        <p:tgtEl>
                                          <p:spTgt spid="53">
                                            <p:txEl>
                                              <p:pRg st="0" end="0"/>
                                            </p:txEl>
                                          </p:spTgt>
                                        </p:tgtEl>
                                      </p:cBhvr>
                                    </p:animEffect>
                                    <p:anim calcmode="lin" valueType="num">
                                      <p:cBhvr>
                                        <p:cTn id="70"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53">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54">
                                            <p:txEl>
                                              <p:pRg st="0" end="0"/>
                                            </p:txEl>
                                          </p:spTgt>
                                        </p:tgtEl>
                                        <p:attrNameLst>
                                          <p:attrName>style.visibility</p:attrName>
                                        </p:attrNameLst>
                                      </p:cBhvr>
                                      <p:to>
                                        <p:strVal val="visible"/>
                                      </p:to>
                                    </p:set>
                                    <p:animEffect transition="in" filter="fade">
                                      <p:cBhvr>
                                        <p:cTn id="74" dur="500"/>
                                        <p:tgtEl>
                                          <p:spTgt spid="54">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55"/>
                                        </p:tgtEl>
                                        <p:attrNameLst>
                                          <p:attrName>style.visibility</p:attrName>
                                        </p:attrNameLst>
                                      </p:cBhvr>
                                      <p:to>
                                        <p:strVal val="visible"/>
                                      </p:to>
                                    </p:set>
                                    <p:anim calcmode="lin" valueType="num">
                                      <p:cBhvr>
                                        <p:cTn id="77" dur="1000" fill="hold"/>
                                        <p:tgtEl>
                                          <p:spTgt spid="55"/>
                                        </p:tgtEl>
                                        <p:attrNameLst>
                                          <p:attrName>ppt_w</p:attrName>
                                        </p:attrNameLst>
                                      </p:cBhvr>
                                      <p:tavLst>
                                        <p:tav tm="0">
                                          <p:val>
                                            <p:fltVal val="0"/>
                                          </p:val>
                                        </p:tav>
                                        <p:tav tm="100000">
                                          <p:val>
                                            <p:strVal val="#ppt_w"/>
                                          </p:val>
                                        </p:tav>
                                      </p:tavLst>
                                    </p:anim>
                                    <p:anim calcmode="lin" valueType="num">
                                      <p:cBhvr>
                                        <p:cTn id="78" dur="1000" fill="hold"/>
                                        <p:tgtEl>
                                          <p:spTgt spid="55"/>
                                        </p:tgtEl>
                                        <p:attrNameLst>
                                          <p:attrName>ppt_h</p:attrName>
                                        </p:attrNameLst>
                                      </p:cBhvr>
                                      <p:tavLst>
                                        <p:tav tm="0">
                                          <p:val>
                                            <p:fltVal val="0"/>
                                          </p:val>
                                        </p:tav>
                                        <p:tav tm="100000">
                                          <p:val>
                                            <p:strVal val="#ppt_h"/>
                                          </p:val>
                                        </p:tav>
                                      </p:tavLst>
                                    </p:anim>
                                    <p:animEffect transition="in" filter="fade">
                                      <p:cBhvr>
                                        <p:cTn id="79" dur="1000"/>
                                        <p:tgtEl>
                                          <p:spTgt spid="55"/>
                                        </p:tgtEl>
                                      </p:cBhvr>
                                    </p:animEffect>
                                  </p:childTnLst>
                                </p:cTn>
                              </p:par>
                            </p:childTnLst>
                          </p:cTn>
                        </p:par>
                        <p:par>
                          <p:cTn id="80" fill="hold">
                            <p:stCondLst>
                              <p:cond delay="2000"/>
                            </p:stCondLst>
                            <p:childTnLst>
                              <p:par>
                                <p:cTn id="81" presetID="53" presetClass="entr" presetSubtype="16" fill="hold" grpId="0" nodeType="after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p:cTn id="83" dur="400" fill="hold"/>
                                        <p:tgtEl>
                                          <p:spTgt spid="56"/>
                                        </p:tgtEl>
                                        <p:attrNameLst>
                                          <p:attrName>ppt_w</p:attrName>
                                        </p:attrNameLst>
                                      </p:cBhvr>
                                      <p:tavLst>
                                        <p:tav tm="0">
                                          <p:val>
                                            <p:fltVal val="0"/>
                                          </p:val>
                                        </p:tav>
                                        <p:tav tm="100000">
                                          <p:val>
                                            <p:strVal val="#ppt_w"/>
                                          </p:val>
                                        </p:tav>
                                      </p:tavLst>
                                    </p:anim>
                                    <p:anim calcmode="lin" valueType="num">
                                      <p:cBhvr>
                                        <p:cTn id="84" dur="400" fill="hold"/>
                                        <p:tgtEl>
                                          <p:spTgt spid="56"/>
                                        </p:tgtEl>
                                        <p:attrNameLst>
                                          <p:attrName>ppt_h</p:attrName>
                                        </p:attrNameLst>
                                      </p:cBhvr>
                                      <p:tavLst>
                                        <p:tav tm="0">
                                          <p:val>
                                            <p:fltVal val="0"/>
                                          </p:val>
                                        </p:tav>
                                        <p:tav tm="100000">
                                          <p:val>
                                            <p:strVal val="#ppt_h"/>
                                          </p:val>
                                        </p:tav>
                                      </p:tavLst>
                                    </p:anim>
                                    <p:animEffect transition="in" filter="fade">
                                      <p:cBhvr>
                                        <p:cTn id="85" dur="400"/>
                                        <p:tgtEl>
                                          <p:spTgt spid="56"/>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57">
                                            <p:txEl>
                                              <p:pRg st="0" end="0"/>
                                            </p:txEl>
                                          </p:spTgt>
                                        </p:tgtEl>
                                        <p:attrNameLst>
                                          <p:attrName>style.visibility</p:attrName>
                                        </p:attrNameLst>
                                      </p:cBhvr>
                                      <p:to>
                                        <p:strVal val="visible"/>
                                      </p:to>
                                    </p:set>
                                    <p:animEffect transition="in" filter="fade">
                                      <p:cBhvr>
                                        <p:cTn id="88" dur="500"/>
                                        <p:tgtEl>
                                          <p:spTgt spid="57">
                                            <p:txEl>
                                              <p:pRg st="0" end="0"/>
                                            </p:txEl>
                                          </p:spTgt>
                                        </p:tgtEl>
                                      </p:cBhvr>
                                    </p:animEffect>
                                    <p:anim calcmode="lin" valueType="num">
                                      <p:cBhvr>
                                        <p:cTn id="89"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90" dur="500" fill="hold"/>
                                        <p:tgtEl>
                                          <p:spTgt spid="57">
                                            <p:txEl>
                                              <p:pRg st="0" end="0"/>
                                            </p:txEl>
                                          </p:spTgt>
                                        </p:tgtEl>
                                        <p:attrNameLst>
                                          <p:attrName>ppt_y</p:attrName>
                                        </p:attrNameLst>
                                      </p:cBhvr>
                                      <p:tavLst>
                                        <p:tav tm="0">
                                          <p:val>
                                            <p:strVal val="#ppt_y+.1"/>
                                          </p:val>
                                        </p:tav>
                                        <p:tav tm="100000">
                                          <p:val>
                                            <p:strVal val="#ppt_y"/>
                                          </p:val>
                                        </p:tav>
                                      </p:tavLst>
                                    </p:anim>
                                  </p:childTnLst>
                                </p:cTn>
                              </p:par>
                              <p:par>
                                <p:cTn id="91" presetID="10" presetClass="entr" presetSubtype="0" fill="hold" grpId="0" nodeType="withEffect">
                                  <p:stCondLst>
                                    <p:cond delay="80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fade">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38" grpId="0" animBg="1"/>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p:bldP spid="56"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anim calcmode="lin" valueType="num">
                      <p:cBhvr>
                        <p:cTn dur="500" fill="hold"/>
                        <p:tgtEl>
                          <p:spTgt spid="57"/>
                        </p:tgtEl>
                        <p:attrNameLst>
                          <p:attrName>ppt_x</p:attrName>
                        </p:attrNameLst>
                      </p:cBhvr>
                      <p:tavLst>
                        <p:tav tm="0">
                          <p:val>
                            <p:strVal val="#ppt_x"/>
                          </p:val>
                        </p:tav>
                        <p:tav tm="100000">
                          <p:val>
                            <p:strVal val="#ppt_x"/>
                          </p:val>
                        </p:tav>
                      </p:tavLst>
                    </p:anim>
                    <p:anim calcmode="lin" valueType="num">
                      <p:cBhvr>
                        <p:cTn dur="5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ircl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452441"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2" name="Text Placeholder 2"/>
          <p:cNvSpPr>
            <a:spLocks noGrp="1"/>
          </p:cNvSpPr>
          <p:nvPr>
            <p:ph type="body" sz="quarter" idx="64" hasCustomPrompt="1"/>
          </p:nvPr>
        </p:nvSpPr>
        <p:spPr>
          <a:xfrm>
            <a:off x="452441"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5" name="Picture Placeholder 2"/>
          <p:cNvSpPr>
            <a:spLocks noGrp="1" noChangeAspect="1"/>
          </p:cNvSpPr>
          <p:nvPr>
            <p:ph type="pic" sz="quarter" idx="17"/>
          </p:nvPr>
        </p:nvSpPr>
        <p:spPr>
          <a:xfrm>
            <a:off x="452441"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5" name="Text Placeholder 7"/>
          <p:cNvSpPr>
            <a:spLocks noGrp="1"/>
          </p:cNvSpPr>
          <p:nvPr>
            <p:ph type="body" sz="quarter" idx="66" hasCustomPrompt="1"/>
          </p:nvPr>
        </p:nvSpPr>
        <p:spPr>
          <a:xfrm>
            <a:off x="2586039"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6" name="Text Placeholder 2"/>
          <p:cNvSpPr>
            <a:spLocks noGrp="1"/>
          </p:cNvSpPr>
          <p:nvPr>
            <p:ph type="body" sz="quarter" idx="67" hasCustomPrompt="1"/>
          </p:nvPr>
        </p:nvSpPr>
        <p:spPr>
          <a:xfrm>
            <a:off x="2586039"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7" name="Picture Placeholder 2"/>
          <p:cNvSpPr>
            <a:spLocks noGrp="1" noChangeAspect="1"/>
          </p:cNvSpPr>
          <p:nvPr>
            <p:ph type="pic" sz="quarter" idx="68"/>
          </p:nvPr>
        </p:nvSpPr>
        <p:spPr>
          <a:xfrm>
            <a:off x="2586039"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Text Placeholder 7"/>
          <p:cNvSpPr>
            <a:spLocks noGrp="1"/>
          </p:cNvSpPr>
          <p:nvPr>
            <p:ph type="body" sz="quarter" idx="69" hasCustomPrompt="1"/>
          </p:nvPr>
        </p:nvSpPr>
        <p:spPr>
          <a:xfrm>
            <a:off x="4668841"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0" name="Text Placeholder 2"/>
          <p:cNvSpPr>
            <a:spLocks noGrp="1"/>
          </p:cNvSpPr>
          <p:nvPr>
            <p:ph type="body" sz="quarter" idx="70" hasCustomPrompt="1"/>
          </p:nvPr>
        </p:nvSpPr>
        <p:spPr>
          <a:xfrm>
            <a:off x="4668841"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46" name="Picture Placeholder 2"/>
          <p:cNvSpPr>
            <a:spLocks noGrp="1" noChangeAspect="1"/>
          </p:cNvSpPr>
          <p:nvPr>
            <p:ph type="pic" sz="quarter" idx="71"/>
          </p:nvPr>
        </p:nvSpPr>
        <p:spPr>
          <a:xfrm>
            <a:off x="4668841"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7" name="Text Placeholder 7"/>
          <p:cNvSpPr>
            <a:spLocks noGrp="1"/>
          </p:cNvSpPr>
          <p:nvPr>
            <p:ph type="body" sz="quarter" idx="72" hasCustomPrompt="1"/>
          </p:nvPr>
        </p:nvSpPr>
        <p:spPr>
          <a:xfrm>
            <a:off x="6809178" y="3200544"/>
            <a:ext cx="1872863"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8" name="Text Placeholder 2"/>
          <p:cNvSpPr>
            <a:spLocks noGrp="1"/>
          </p:cNvSpPr>
          <p:nvPr>
            <p:ph type="body" sz="quarter" idx="73" hasCustomPrompt="1"/>
          </p:nvPr>
        </p:nvSpPr>
        <p:spPr>
          <a:xfrm>
            <a:off x="6809178" y="3421630"/>
            <a:ext cx="1872863" cy="1138941"/>
          </a:xfrm>
          <a:prstGeom prst="rect">
            <a:avLst/>
          </a:prstGeom>
        </p:spPr>
        <p:txBody>
          <a:bodyPr vert="horz" lIns="0" tIns="0" rIns="0" bIns="0"/>
          <a:lstStyle>
            <a:lvl1pPr marL="0" indent="0" algn="ctr">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49" name="Picture Placeholder 2"/>
          <p:cNvSpPr>
            <a:spLocks noGrp="1" noChangeAspect="1"/>
          </p:cNvSpPr>
          <p:nvPr>
            <p:ph type="pic" sz="quarter" idx="74"/>
          </p:nvPr>
        </p:nvSpPr>
        <p:spPr>
          <a:xfrm>
            <a:off x="6809178" y="1408269"/>
            <a:ext cx="1872863" cy="168557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32604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500"/>
                            </p:stCondLst>
                            <p:childTnLst>
                              <p:par>
                                <p:cTn id="27" presetID="53" presetClass="entr" presetSubtype="16" fill="hold" grpId="0" nodeType="afterEffect" nodePh="1">
                                  <p:stCondLst>
                                    <p:cond delay="0"/>
                                  </p:stCondLst>
                                  <p:endCondLst>
                                    <p:cond evt="begin" delay="0">
                                      <p:tn val="27"/>
                                    </p:cond>
                                  </p:end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fade">
                                      <p:cBhvr>
                                        <p:cTn id="34" dur="500"/>
                                        <p:tgtEl>
                                          <p:spTgt spid="35">
                                            <p:txEl>
                                              <p:pRg st="0" end="0"/>
                                            </p:txEl>
                                          </p:spTgt>
                                        </p:tgtEl>
                                      </p:cBhvr>
                                    </p:animEffect>
                                    <p:anim calcmode="lin" valueType="num">
                                      <p:cBhvr>
                                        <p:cTn id="3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35">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36">
                                            <p:txEl>
                                              <p:pRg st="0" end="0"/>
                                            </p:txEl>
                                          </p:spTgt>
                                        </p:tgtEl>
                                        <p:attrNameLst>
                                          <p:attrName>style.visibility</p:attrName>
                                        </p:attrNameLst>
                                      </p:cBhvr>
                                      <p:to>
                                        <p:strVal val="visible"/>
                                      </p:to>
                                    </p:set>
                                    <p:animEffect transition="in" filter="fade">
                                      <p:cBhvr>
                                        <p:cTn id="39" dur="500"/>
                                        <p:tgtEl>
                                          <p:spTgt spid="36">
                                            <p:txEl>
                                              <p:pRg st="0" end="0"/>
                                            </p:txEl>
                                          </p:spTgt>
                                        </p:tgtEl>
                                      </p:cBhvr>
                                    </p:animEffect>
                                  </p:childTnLst>
                                </p:cTn>
                              </p:par>
                            </p:childTnLst>
                          </p:cTn>
                        </p:par>
                        <p:par>
                          <p:cTn id="40" fill="hold">
                            <p:stCondLst>
                              <p:cond delay="10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Effect transition="in" filter="fade">
                                      <p:cBhvr>
                                        <p:cTn id="45" dur="500"/>
                                        <p:tgtEl>
                                          <p:spTgt spid="37"/>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9">
                                            <p:txEl>
                                              <p:pRg st="0" end="0"/>
                                            </p:txEl>
                                          </p:spTgt>
                                        </p:tgtEl>
                                        <p:attrNameLst>
                                          <p:attrName>style.visibility</p:attrName>
                                        </p:attrNameLst>
                                      </p:cBhvr>
                                      <p:to>
                                        <p:strVal val="visible"/>
                                      </p:to>
                                    </p:set>
                                    <p:animEffect transition="in" filter="fade">
                                      <p:cBhvr>
                                        <p:cTn id="48" dur="500"/>
                                        <p:tgtEl>
                                          <p:spTgt spid="39">
                                            <p:txEl>
                                              <p:pRg st="0" end="0"/>
                                            </p:txEl>
                                          </p:spTgt>
                                        </p:tgtEl>
                                      </p:cBhvr>
                                    </p:animEffect>
                                    <p:anim calcmode="lin" valueType="num">
                                      <p:cBhvr>
                                        <p:cTn id="49"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9">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40">
                                            <p:txEl>
                                              <p:pRg st="0" end="0"/>
                                            </p:txEl>
                                          </p:spTgt>
                                        </p:tgtEl>
                                        <p:attrNameLst>
                                          <p:attrName>style.visibility</p:attrName>
                                        </p:attrNameLst>
                                      </p:cBhvr>
                                      <p:to>
                                        <p:strVal val="visible"/>
                                      </p:to>
                                    </p:set>
                                    <p:animEffect transition="in" filter="fade">
                                      <p:cBhvr>
                                        <p:cTn id="53" dur="500"/>
                                        <p:tgtEl>
                                          <p:spTgt spid="40">
                                            <p:txEl>
                                              <p:pRg st="0" end="0"/>
                                            </p:txEl>
                                          </p:spTgt>
                                        </p:tgtEl>
                                      </p:cBhvr>
                                    </p:animEffect>
                                  </p:childTnLst>
                                </p:cTn>
                              </p:par>
                            </p:childTnLst>
                          </p:cTn>
                        </p:par>
                        <p:par>
                          <p:cTn id="54" fill="hold">
                            <p:stCondLst>
                              <p:cond delay="1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46"/>
                                        </p:tgtEl>
                                        <p:attrNameLst>
                                          <p:attrName>style.visibility</p:attrName>
                                        </p:attrNameLst>
                                      </p:cBhvr>
                                      <p:to>
                                        <p:strVal val="visible"/>
                                      </p:to>
                                    </p:set>
                                    <p:anim calcmode="lin" valueType="num">
                                      <p:cBhvr>
                                        <p:cTn id="57" dur="500" fill="hold"/>
                                        <p:tgtEl>
                                          <p:spTgt spid="46"/>
                                        </p:tgtEl>
                                        <p:attrNameLst>
                                          <p:attrName>ppt_w</p:attrName>
                                        </p:attrNameLst>
                                      </p:cBhvr>
                                      <p:tavLst>
                                        <p:tav tm="0">
                                          <p:val>
                                            <p:fltVal val="0"/>
                                          </p:val>
                                        </p:tav>
                                        <p:tav tm="100000">
                                          <p:val>
                                            <p:strVal val="#ppt_w"/>
                                          </p:val>
                                        </p:tav>
                                      </p:tavLst>
                                    </p:anim>
                                    <p:anim calcmode="lin" valueType="num">
                                      <p:cBhvr>
                                        <p:cTn id="58" dur="500" fill="hold"/>
                                        <p:tgtEl>
                                          <p:spTgt spid="46"/>
                                        </p:tgtEl>
                                        <p:attrNameLst>
                                          <p:attrName>ppt_h</p:attrName>
                                        </p:attrNameLst>
                                      </p:cBhvr>
                                      <p:tavLst>
                                        <p:tav tm="0">
                                          <p:val>
                                            <p:fltVal val="0"/>
                                          </p:val>
                                        </p:tav>
                                        <p:tav tm="100000">
                                          <p:val>
                                            <p:strVal val="#ppt_h"/>
                                          </p:val>
                                        </p:tav>
                                      </p:tavLst>
                                    </p:anim>
                                    <p:animEffect transition="in" filter="fade">
                                      <p:cBhvr>
                                        <p:cTn id="59" dur="500"/>
                                        <p:tgtEl>
                                          <p:spTgt spid="46"/>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47">
                                            <p:txEl>
                                              <p:pRg st="0" end="0"/>
                                            </p:txEl>
                                          </p:spTgt>
                                        </p:tgtEl>
                                        <p:attrNameLst>
                                          <p:attrName>style.visibility</p:attrName>
                                        </p:attrNameLst>
                                      </p:cBhvr>
                                      <p:to>
                                        <p:strVal val="visible"/>
                                      </p:to>
                                    </p:set>
                                    <p:animEffect transition="in" filter="fade">
                                      <p:cBhvr>
                                        <p:cTn id="62" dur="500"/>
                                        <p:tgtEl>
                                          <p:spTgt spid="47">
                                            <p:txEl>
                                              <p:pRg st="0" end="0"/>
                                            </p:txEl>
                                          </p:spTgt>
                                        </p:tgtEl>
                                      </p:cBhvr>
                                    </p:animEffect>
                                    <p:anim calcmode="lin" valueType="num">
                                      <p:cBhvr>
                                        <p:cTn id="63"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47">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childTnLst>
                          </p:cTn>
                        </p:par>
                        <p:par>
                          <p:cTn id="68" fill="hold">
                            <p:stCondLst>
                              <p:cond delay="2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49"/>
                                        </p:tgtEl>
                                        <p:attrNameLst>
                                          <p:attrName>style.visibility</p:attrName>
                                        </p:attrNameLst>
                                      </p:cBhvr>
                                      <p:to>
                                        <p:strVal val="visible"/>
                                      </p:to>
                                    </p:set>
                                    <p:anim calcmode="lin" valueType="num">
                                      <p:cBhvr>
                                        <p:cTn id="71" dur="500" fill="hold"/>
                                        <p:tgtEl>
                                          <p:spTgt spid="49"/>
                                        </p:tgtEl>
                                        <p:attrNameLst>
                                          <p:attrName>ppt_w</p:attrName>
                                        </p:attrNameLst>
                                      </p:cBhvr>
                                      <p:tavLst>
                                        <p:tav tm="0">
                                          <p:val>
                                            <p:fltVal val="0"/>
                                          </p:val>
                                        </p:tav>
                                        <p:tav tm="100000">
                                          <p:val>
                                            <p:strVal val="#ppt_w"/>
                                          </p:val>
                                        </p:tav>
                                      </p:tavLst>
                                    </p:anim>
                                    <p:anim calcmode="lin" valueType="num">
                                      <p:cBhvr>
                                        <p:cTn id="72" dur="500" fill="hold"/>
                                        <p:tgtEl>
                                          <p:spTgt spid="49"/>
                                        </p:tgtEl>
                                        <p:attrNameLst>
                                          <p:attrName>ppt_h</p:attrName>
                                        </p:attrNameLst>
                                      </p:cBhvr>
                                      <p:tavLst>
                                        <p:tav tm="0">
                                          <p:val>
                                            <p:fltVal val="0"/>
                                          </p:val>
                                        </p:tav>
                                        <p:tav tm="100000">
                                          <p:val>
                                            <p:strVal val="#ppt_h"/>
                                          </p:val>
                                        </p:tav>
                                      </p:tavLst>
                                    </p:anim>
                                    <p:animEffect transition="in" filter="fade">
                                      <p:cBhvr>
                                        <p:cTn id="7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25" grpId="0"/>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anim calcmode="lin" valueType="num">
                      <p:cBhvr>
                        <p:cTn dur="500" fill="hold"/>
                        <p:tgtEl>
                          <p:spTgt spid="39"/>
                        </p:tgtEl>
                        <p:attrNameLst>
                          <p:attrName>ppt_x</p:attrName>
                        </p:attrNameLst>
                      </p:cBhvr>
                      <p:tavLst>
                        <p:tav tm="0">
                          <p:val>
                            <p:strVal val="#ppt_x"/>
                          </p:val>
                        </p:tav>
                        <p:tav tm="100000">
                          <p:val>
                            <p:strVal val="#ppt_x"/>
                          </p:val>
                        </p:tav>
                      </p:tavLst>
                    </p:anim>
                    <p:anim calcmode="lin" valueType="num">
                      <p:cBhvr>
                        <p:cTn dur="5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10" presetClass="entr" presetSubtype="0" fill="hold" nodeType="withEffect">
                  <p:stCondLst>
                    <p:cond delay="8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6"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circle images with caption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2128838" y="136045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2" name="Text Placeholder 2"/>
          <p:cNvSpPr>
            <a:spLocks noGrp="1"/>
          </p:cNvSpPr>
          <p:nvPr>
            <p:ph type="body" sz="quarter" idx="64" hasCustomPrompt="1"/>
          </p:nvPr>
        </p:nvSpPr>
        <p:spPr>
          <a:xfrm>
            <a:off x="2128838" y="158154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5" name="Picture Placeholder 2"/>
          <p:cNvSpPr>
            <a:spLocks noGrp="1" noChangeAspect="1"/>
          </p:cNvSpPr>
          <p:nvPr>
            <p:ph type="pic" sz="quarter" idx="17"/>
          </p:nvPr>
        </p:nvSpPr>
        <p:spPr>
          <a:xfrm>
            <a:off x="452439" y="135111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3" name="Text Placeholder 7"/>
          <p:cNvSpPr>
            <a:spLocks noGrp="1"/>
          </p:cNvSpPr>
          <p:nvPr>
            <p:ph type="body" sz="quarter" idx="66" hasCustomPrompt="1"/>
          </p:nvPr>
        </p:nvSpPr>
        <p:spPr>
          <a:xfrm>
            <a:off x="6442076" y="136045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4" name="Text Placeholder 2"/>
          <p:cNvSpPr>
            <a:spLocks noGrp="1"/>
          </p:cNvSpPr>
          <p:nvPr>
            <p:ph type="body" sz="quarter" idx="67" hasCustomPrompt="1"/>
          </p:nvPr>
        </p:nvSpPr>
        <p:spPr>
          <a:xfrm>
            <a:off x="6442076" y="158154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6" name="Picture Placeholder 2"/>
          <p:cNvSpPr>
            <a:spLocks noGrp="1" noChangeAspect="1"/>
          </p:cNvSpPr>
          <p:nvPr>
            <p:ph type="pic" sz="quarter" idx="68"/>
          </p:nvPr>
        </p:nvSpPr>
        <p:spPr>
          <a:xfrm>
            <a:off x="4765677" y="135111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27" name="Text Placeholder 7"/>
          <p:cNvSpPr>
            <a:spLocks noGrp="1"/>
          </p:cNvSpPr>
          <p:nvPr>
            <p:ph type="body" sz="quarter" idx="69" hasCustomPrompt="1"/>
          </p:nvPr>
        </p:nvSpPr>
        <p:spPr>
          <a:xfrm>
            <a:off x="2128838" y="299494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8" name="Text Placeholder 2"/>
          <p:cNvSpPr>
            <a:spLocks noGrp="1"/>
          </p:cNvSpPr>
          <p:nvPr>
            <p:ph type="body" sz="quarter" idx="70" hasCustomPrompt="1"/>
          </p:nvPr>
        </p:nvSpPr>
        <p:spPr>
          <a:xfrm>
            <a:off x="2128838" y="321603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29" name="Picture Placeholder 2"/>
          <p:cNvSpPr>
            <a:spLocks noGrp="1" noChangeAspect="1"/>
          </p:cNvSpPr>
          <p:nvPr>
            <p:ph type="pic" sz="quarter" idx="71"/>
          </p:nvPr>
        </p:nvSpPr>
        <p:spPr>
          <a:xfrm>
            <a:off x="452439" y="298560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0" name="Text Placeholder 7"/>
          <p:cNvSpPr>
            <a:spLocks noGrp="1"/>
          </p:cNvSpPr>
          <p:nvPr>
            <p:ph type="body" sz="quarter" idx="72" hasCustomPrompt="1"/>
          </p:nvPr>
        </p:nvSpPr>
        <p:spPr>
          <a:xfrm>
            <a:off x="6442076" y="2994947"/>
            <a:ext cx="2239962" cy="194399"/>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1" name="Text Placeholder 2"/>
          <p:cNvSpPr>
            <a:spLocks noGrp="1"/>
          </p:cNvSpPr>
          <p:nvPr>
            <p:ph type="body" sz="quarter" idx="73" hasCustomPrompt="1"/>
          </p:nvPr>
        </p:nvSpPr>
        <p:spPr>
          <a:xfrm>
            <a:off x="6442076" y="3216032"/>
            <a:ext cx="2239962" cy="1138941"/>
          </a:xfrm>
          <a:prstGeom prst="rect">
            <a:avLst/>
          </a:prstGeom>
        </p:spPr>
        <p:txBody>
          <a:bodyPr vert="horz" lIns="0" tIns="0" rIns="0" bIns="0"/>
          <a:lstStyle>
            <a:lvl1pPr marL="0" indent="0" algn="l">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2" name="Picture Placeholder 2"/>
          <p:cNvSpPr>
            <a:spLocks noGrp="1" noChangeAspect="1"/>
          </p:cNvSpPr>
          <p:nvPr>
            <p:ph type="pic" sz="quarter" idx="74"/>
          </p:nvPr>
        </p:nvSpPr>
        <p:spPr>
          <a:xfrm>
            <a:off x="4765677" y="2985609"/>
            <a:ext cx="1521358" cy="136922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08792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500"/>
                            </p:stCondLst>
                            <p:childTnLst>
                              <p:par>
                                <p:cTn id="27" presetID="53" presetClass="entr" presetSubtype="16" fill="hold" grpId="0" nodeType="afterEffect" nodePh="1">
                                  <p:stCondLst>
                                    <p:cond delay="0"/>
                                  </p:stCondLst>
                                  <p:endCondLst>
                                    <p:cond evt="begin" delay="0">
                                      <p:tn val="27"/>
                                    </p:cond>
                                  </p:end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500"/>
                                        <p:tgtEl>
                                          <p:spTgt spid="23">
                                            <p:txEl>
                                              <p:pRg st="0" end="0"/>
                                            </p:txEl>
                                          </p:spTgt>
                                        </p:tgtEl>
                                      </p:cBhvr>
                                    </p:animEffect>
                                    <p:anim calcmode="lin" valueType="num">
                                      <p:cBhvr>
                                        <p:cTn id="3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24">
                                            <p:txEl>
                                              <p:pRg st="0" end="0"/>
                                            </p:txEl>
                                          </p:spTgt>
                                        </p:tgtEl>
                                        <p:attrNameLst>
                                          <p:attrName>style.visibility</p:attrName>
                                        </p:attrNameLst>
                                      </p:cBhvr>
                                      <p:to>
                                        <p:strVal val="visible"/>
                                      </p:to>
                                    </p:set>
                                    <p:animEffect transition="in" filter="fade">
                                      <p:cBhvr>
                                        <p:cTn id="39" dur="500"/>
                                        <p:tgtEl>
                                          <p:spTgt spid="24">
                                            <p:txEl>
                                              <p:pRg st="0" end="0"/>
                                            </p:txEl>
                                          </p:spTgt>
                                        </p:tgtEl>
                                      </p:cBhvr>
                                    </p:animEffect>
                                  </p:childTnLst>
                                </p:cTn>
                              </p:par>
                            </p:childTnLst>
                          </p:cTn>
                        </p:par>
                        <p:par>
                          <p:cTn id="40" fill="hold">
                            <p:stCondLst>
                              <p:cond delay="10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27">
                                            <p:txEl>
                                              <p:pRg st="0" end="0"/>
                                            </p:txEl>
                                          </p:spTgt>
                                        </p:tgtEl>
                                        <p:attrNameLst>
                                          <p:attrName>style.visibility</p:attrName>
                                        </p:attrNameLst>
                                      </p:cBhvr>
                                      <p:to>
                                        <p:strVal val="visible"/>
                                      </p:to>
                                    </p:set>
                                    <p:animEffect transition="in" filter="fade">
                                      <p:cBhvr>
                                        <p:cTn id="48" dur="500"/>
                                        <p:tgtEl>
                                          <p:spTgt spid="27">
                                            <p:txEl>
                                              <p:pRg st="0" end="0"/>
                                            </p:txEl>
                                          </p:spTgt>
                                        </p:tgtEl>
                                      </p:cBhvr>
                                    </p:animEffect>
                                    <p:anim calcmode="lin" valueType="num">
                                      <p:cBhvr>
                                        <p:cTn id="49"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27">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childTnLst>
                          </p:cTn>
                        </p:par>
                        <p:par>
                          <p:cTn id="54" fill="hold">
                            <p:stCondLst>
                              <p:cond delay="1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animEffect transition="in" filter="fade">
                                      <p:cBhvr>
                                        <p:cTn id="59" dur="500"/>
                                        <p:tgtEl>
                                          <p:spTgt spid="29"/>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30">
                                            <p:txEl>
                                              <p:pRg st="0" end="0"/>
                                            </p:txEl>
                                          </p:spTgt>
                                        </p:tgtEl>
                                        <p:attrNameLst>
                                          <p:attrName>style.visibility</p:attrName>
                                        </p:attrNameLst>
                                      </p:cBhvr>
                                      <p:to>
                                        <p:strVal val="visible"/>
                                      </p:to>
                                    </p:set>
                                    <p:animEffect transition="in" filter="fade">
                                      <p:cBhvr>
                                        <p:cTn id="62" dur="500"/>
                                        <p:tgtEl>
                                          <p:spTgt spid="30">
                                            <p:txEl>
                                              <p:pRg st="0" end="0"/>
                                            </p:txEl>
                                          </p:spTgt>
                                        </p:tgtEl>
                                      </p:cBhvr>
                                    </p:animEffect>
                                    <p:anim calcmode="lin" valueType="num">
                                      <p:cBhvr>
                                        <p:cTn id="6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30">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31">
                                            <p:txEl>
                                              <p:pRg st="0" end="0"/>
                                            </p:txEl>
                                          </p:spTgt>
                                        </p:tgtEl>
                                        <p:attrNameLst>
                                          <p:attrName>style.visibility</p:attrName>
                                        </p:attrNameLst>
                                      </p:cBhvr>
                                      <p:to>
                                        <p:strVal val="visible"/>
                                      </p:to>
                                    </p:set>
                                    <p:animEffect transition="in" filter="fade">
                                      <p:cBhvr>
                                        <p:cTn id="67" dur="500"/>
                                        <p:tgtEl>
                                          <p:spTgt spid="31">
                                            <p:txEl>
                                              <p:pRg st="0" end="0"/>
                                            </p:txEl>
                                          </p:spTgt>
                                        </p:tgtEl>
                                      </p:cBhvr>
                                    </p:animEffect>
                                  </p:childTnLst>
                                </p:cTn>
                              </p:par>
                            </p:childTnLst>
                          </p:cTn>
                        </p:par>
                        <p:par>
                          <p:cTn id="68" fill="hold">
                            <p:stCondLst>
                              <p:cond delay="2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fltVal val="0"/>
                                          </p:val>
                                        </p:tav>
                                        <p:tav tm="100000">
                                          <p:val>
                                            <p:strVal val="#ppt_w"/>
                                          </p:val>
                                        </p:tav>
                                      </p:tavLst>
                                    </p:anim>
                                    <p:anim calcmode="lin" valueType="num">
                                      <p:cBhvr>
                                        <p:cTn id="72" dur="500" fill="hold"/>
                                        <p:tgtEl>
                                          <p:spTgt spid="32"/>
                                        </p:tgtEl>
                                        <p:attrNameLst>
                                          <p:attrName>ppt_h</p:attrName>
                                        </p:attrNameLst>
                                      </p:cBhvr>
                                      <p:tavLst>
                                        <p:tav tm="0">
                                          <p:val>
                                            <p:fltVal val="0"/>
                                          </p:val>
                                        </p:tav>
                                        <p:tav tm="100000">
                                          <p:val>
                                            <p:strVal val="#ppt_h"/>
                                          </p:val>
                                        </p:tav>
                                      </p:tavLst>
                                    </p:anim>
                                    <p:animEffect transition="in" filter="fade">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25" grpId="0"/>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withEffect">
                  <p:stCondLst>
                    <p:cond delay="8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ight circl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12" name="Group 11"/>
          <p:cNvGrpSpPr/>
          <p:nvPr userDrawn="1"/>
        </p:nvGrpSpPr>
        <p:grpSpPr>
          <a:xfrm>
            <a:off x="75982" y="289155"/>
            <a:ext cx="287999" cy="256629"/>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4524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5" name="Picture Placeholder 2"/>
          <p:cNvSpPr>
            <a:spLocks noGrp="1" noChangeAspect="1"/>
          </p:cNvSpPr>
          <p:nvPr>
            <p:ph type="pic" sz="quarter" idx="17"/>
          </p:nvPr>
        </p:nvSpPr>
        <p:spPr>
          <a:xfrm>
            <a:off x="4318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6" name="Text Placeholder 7"/>
          <p:cNvSpPr>
            <a:spLocks noGrp="1"/>
          </p:cNvSpPr>
          <p:nvPr>
            <p:ph type="body" sz="quarter" idx="66" hasCustomPrompt="1"/>
          </p:nvPr>
        </p:nvSpPr>
        <p:spPr>
          <a:xfrm>
            <a:off x="27130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8" name="Picture Placeholder 2"/>
          <p:cNvSpPr>
            <a:spLocks noGrp="1" noChangeAspect="1"/>
          </p:cNvSpPr>
          <p:nvPr>
            <p:ph type="pic" sz="quarter" idx="68"/>
          </p:nvPr>
        </p:nvSpPr>
        <p:spPr>
          <a:xfrm>
            <a:off x="26924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Text Placeholder 7"/>
          <p:cNvSpPr>
            <a:spLocks noGrp="1"/>
          </p:cNvSpPr>
          <p:nvPr>
            <p:ph type="body" sz="quarter" idx="69" hasCustomPrompt="1"/>
          </p:nvPr>
        </p:nvSpPr>
        <p:spPr>
          <a:xfrm>
            <a:off x="4910139"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3" name="Picture Placeholder 2"/>
          <p:cNvSpPr>
            <a:spLocks noGrp="1" noChangeAspect="1"/>
          </p:cNvSpPr>
          <p:nvPr>
            <p:ph type="pic" sz="quarter" idx="71"/>
          </p:nvPr>
        </p:nvSpPr>
        <p:spPr>
          <a:xfrm>
            <a:off x="4889504"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4" name="Text Placeholder 7"/>
          <p:cNvSpPr>
            <a:spLocks noGrp="1"/>
          </p:cNvSpPr>
          <p:nvPr>
            <p:ph type="body" sz="quarter" idx="72" hasCustomPrompt="1"/>
          </p:nvPr>
        </p:nvSpPr>
        <p:spPr>
          <a:xfrm>
            <a:off x="7153276" y="253783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6" name="Picture Placeholder 2"/>
          <p:cNvSpPr>
            <a:spLocks noGrp="1" noChangeAspect="1"/>
          </p:cNvSpPr>
          <p:nvPr>
            <p:ph type="pic" sz="quarter" idx="74"/>
          </p:nvPr>
        </p:nvSpPr>
        <p:spPr>
          <a:xfrm>
            <a:off x="7132641" y="103107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59" name="Text Placeholder 7"/>
          <p:cNvSpPr>
            <a:spLocks noGrp="1"/>
          </p:cNvSpPr>
          <p:nvPr>
            <p:ph type="body" sz="quarter" idx="75" hasCustomPrompt="1"/>
          </p:nvPr>
        </p:nvSpPr>
        <p:spPr>
          <a:xfrm>
            <a:off x="4524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0" name="Picture Placeholder 2"/>
          <p:cNvSpPr>
            <a:spLocks noGrp="1" noChangeAspect="1"/>
          </p:cNvSpPr>
          <p:nvPr>
            <p:ph type="pic" sz="quarter" idx="76"/>
          </p:nvPr>
        </p:nvSpPr>
        <p:spPr>
          <a:xfrm>
            <a:off x="3937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1" name="Text Placeholder 7"/>
          <p:cNvSpPr>
            <a:spLocks noGrp="1"/>
          </p:cNvSpPr>
          <p:nvPr>
            <p:ph type="body" sz="quarter" idx="77" hasCustomPrompt="1"/>
          </p:nvPr>
        </p:nvSpPr>
        <p:spPr>
          <a:xfrm>
            <a:off x="27130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2" name="Picture Placeholder 2"/>
          <p:cNvSpPr>
            <a:spLocks noGrp="1" noChangeAspect="1"/>
          </p:cNvSpPr>
          <p:nvPr>
            <p:ph type="pic" sz="quarter" idx="78"/>
          </p:nvPr>
        </p:nvSpPr>
        <p:spPr>
          <a:xfrm>
            <a:off x="26543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3" name="Text Placeholder 7"/>
          <p:cNvSpPr>
            <a:spLocks noGrp="1"/>
          </p:cNvSpPr>
          <p:nvPr>
            <p:ph type="body" sz="quarter" idx="79" hasCustomPrompt="1"/>
          </p:nvPr>
        </p:nvSpPr>
        <p:spPr>
          <a:xfrm>
            <a:off x="4910139"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4" name="Picture Placeholder 2"/>
          <p:cNvSpPr>
            <a:spLocks noGrp="1" noChangeAspect="1"/>
          </p:cNvSpPr>
          <p:nvPr>
            <p:ph type="pic" sz="quarter" idx="80"/>
          </p:nvPr>
        </p:nvSpPr>
        <p:spPr>
          <a:xfrm>
            <a:off x="4851404"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65" name="Text Placeholder 7"/>
          <p:cNvSpPr>
            <a:spLocks noGrp="1"/>
          </p:cNvSpPr>
          <p:nvPr>
            <p:ph type="body" sz="quarter" idx="81" hasCustomPrompt="1"/>
          </p:nvPr>
        </p:nvSpPr>
        <p:spPr>
          <a:xfrm>
            <a:off x="7153276" y="4503796"/>
            <a:ext cx="1528762" cy="194399"/>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6" name="Picture Placeholder 2"/>
          <p:cNvSpPr>
            <a:spLocks noGrp="1" noChangeAspect="1"/>
          </p:cNvSpPr>
          <p:nvPr>
            <p:ph type="pic" sz="quarter" idx="82"/>
          </p:nvPr>
        </p:nvSpPr>
        <p:spPr>
          <a:xfrm>
            <a:off x="7094541" y="2997039"/>
            <a:ext cx="1583999" cy="14255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9114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53" presetClass="entr" presetSubtype="16" fill="hold" grpId="0" nodeType="afterEffect" nodePh="1">
                                  <p:stCondLst>
                                    <p:cond delay="0"/>
                                  </p:stCondLst>
                                  <p:endCondLst>
                                    <p:cond evt="begin" delay="0">
                                      <p:tn val="24"/>
                                    </p:cond>
                                  </p:end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fade">
                                      <p:cBhvr>
                                        <p:cTn id="31" dur="500"/>
                                        <p:tgtEl>
                                          <p:spTgt spid="36">
                                            <p:txEl>
                                              <p:pRg st="0" end="0"/>
                                            </p:txEl>
                                          </p:spTgt>
                                        </p:tgtEl>
                                      </p:cBhvr>
                                    </p:animEffect>
                                    <p:anim calcmode="lin" valueType="num">
                                      <p:cBhvr>
                                        <p:cTn id="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53" presetClass="entr" presetSubtype="16" fill="hold" grpId="0" nodeType="afterEffect" nodePh="1">
                                  <p:stCondLst>
                                    <p:cond delay="0"/>
                                  </p:stCondLst>
                                  <p:endCondLst>
                                    <p:cond evt="begin" delay="0">
                                      <p:tn val="35"/>
                                    </p:cond>
                                  </p:end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500"/>
                                        <p:tgtEl>
                                          <p:spTgt spid="39">
                                            <p:txEl>
                                              <p:pRg st="0" end="0"/>
                                            </p:txEl>
                                          </p:spTgt>
                                        </p:tgtEl>
                                      </p:cBhvr>
                                    </p:animEffect>
                                    <p:anim calcmode="lin" valueType="num">
                                      <p:cBhvr>
                                        <p:cTn id="4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53" presetClass="entr" presetSubtype="16" fill="hold" grpId="0" nodeType="afterEffect" nodePh="1">
                                  <p:stCondLst>
                                    <p:cond delay="0"/>
                                  </p:stCondLst>
                                  <p:endCondLst>
                                    <p:cond evt="begin" delay="0">
                                      <p:tn val="46"/>
                                    </p:cond>
                                  </p:end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par>
                                <p:cTn id="51" presetID="42" presetClass="entr" presetSubtype="0" fill="hold" grpId="0" nodeType="withEffect">
                                  <p:stCondLst>
                                    <p:cond delay="200"/>
                                  </p:stCondLst>
                                  <p:childTnLst>
                                    <p:set>
                                      <p:cBhvr>
                                        <p:cTn id="52" dur="1" fill="hold">
                                          <p:stCondLst>
                                            <p:cond delay="0"/>
                                          </p:stCondLst>
                                        </p:cTn>
                                        <p:tgtEl>
                                          <p:spTgt spid="44">
                                            <p:txEl>
                                              <p:pRg st="0" end="0"/>
                                            </p:txEl>
                                          </p:spTgt>
                                        </p:tgtEl>
                                        <p:attrNameLst>
                                          <p:attrName>style.visibility</p:attrName>
                                        </p:attrNameLst>
                                      </p:cBhvr>
                                      <p:to>
                                        <p:strVal val="visible"/>
                                      </p:to>
                                    </p:set>
                                    <p:animEffect transition="in" filter="fade">
                                      <p:cBhvr>
                                        <p:cTn id="53" dur="500"/>
                                        <p:tgtEl>
                                          <p:spTgt spid="44">
                                            <p:txEl>
                                              <p:pRg st="0" end="0"/>
                                            </p:txEl>
                                          </p:spTgt>
                                        </p:tgtEl>
                                      </p:cBhvr>
                                    </p:animEffect>
                                    <p:anim calcmode="lin" valueType="num">
                                      <p:cBhvr>
                                        <p:cTn id="54"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55"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2000"/>
                            </p:stCondLst>
                            <p:childTnLst>
                              <p:par>
                                <p:cTn id="57" presetID="53" presetClass="entr" presetSubtype="16" fill="hold" grpId="0" nodeType="afterEffect" nodePh="1">
                                  <p:stCondLst>
                                    <p:cond delay="0"/>
                                  </p:stCondLst>
                                  <p:endCondLst>
                                    <p:cond evt="begin" delay="0">
                                      <p:tn val="57"/>
                                    </p:cond>
                                  </p:endCondLst>
                                  <p:childTnLst>
                                    <p:set>
                                      <p:cBhvr>
                                        <p:cTn id="58" dur="1" fill="hold">
                                          <p:stCondLst>
                                            <p:cond delay="0"/>
                                          </p:stCondLst>
                                        </p:cTn>
                                        <p:tgtEl>
                                          <p:spTgt spid="46"/>
                                        </p:tgtEl>
                                        <p:attrNameLst>
                                          <p:attrName>style.visibility</p:attrName>
                                        </p:attrNameLst>
                                      </p:cBhvr>
                                      <p:to>
                                        <p:strVal val="visible"/>
                                      </p:to>
                                    </p:set>
                                    <p:anim calcmode="lin" valueType="num">
                                      <p:cBhvr>
                                        <p:cTn id="59" dur="500" fill="hold"/>
                                        <p:tgtEl>
                                          <p:spTgt spid="46"/>
                                        </p:tgtEl>
                                        <p:attrNameLst>
                                          <p:attrName>ppt_w</p:attrName>
                                        </p:attrNameLst>
                                      </p:cBhvr>
                                      <p:tavLst>
                                        <p:tav tm="0">
                                          <p:val>
                                            <p:fltVal val="0"/>
                                          </p:val>
                                        </p:tav>
                                        <p:tav tm="100000">
                                          <p:val>
                                            <p:strVal val="#ppt_w"/>
                                          </p:val>
                                        </p:tav>
                                      </p:tavLst>
                                    </p:anim>
                                    <p:anim calcmode="lin" valueType="num">
                                      <p:cBhvr>
                                        <p:cTn id="60" dur="500" fill="hold"/>
                                        <p:tgtEl>
                                          <p:spTgt spid="46"/>
                                        </p:tgtEl>
                                        <p:attrNameLst>
                                          <p:attrName>ppt_h</p:attrName>
                                        </p:attrNameLst>
                                      </p:cBhvr>
                                      <p:tavLst>
                                        <p:tav tm="0">
                                          <p:val>
                                            <p:fltVal val="0"/>
                                          </p:val>
                                        </p:tav>
                                        <p:tav tm="100000">
                                          <p:val>
                                            <p:strVal val="#ppt_h"/>
                                          </p:val>
                                        </p:tav>
                                      </p:tavLst>
                                    </p:anim>
                                    <p:animEffect transition="in" filter="fade">
                                      <p:cBhvr>
                                        <p:cTn id="61" dur="500"/>
                                        <p:tgtEl>
                                          <p:spTgt spid="46"/>
                                        </p:tgtEl>
                                      </p:cBhvr>
                                    </p:animEffect>
                                  </p:childTnLst>
                                </p:cTn>
                              </p:par>
                              <p:par>
                                <p:cTn id="62" presetID="42" presetClass="entr" presetSubtype="0" fill="hold" grpId="0" nodeType="withEffect">
                                  <p:stCondLst>
                                    <p:cond delay="200"/>
                                  </p:stCondLst>
                                  <p:childTnLst>
                                    <p:set>
                                      <p:cBhvr>
                                        <p:cTn id="63" dur="1" fill="hold">
                                          <p:stCondLst>
                                            <p:cond delay="0"/>
                                          </p:stCondLst>
                                        </p:cTn>
                                        <p:tgtEl>
                                          <p:spTgt spid="59">
                                            <p:txEl>
                                              <p:pRg st="0" end="0"/>
                                            </p:txEl>
                                          </p:spTgt>
                                        </p:tgtEl>
                                        <p:attrNameLst>
                                          <p:attrName>style.visibility</p:attrName>
                                        </p:attrNameLst>
                                      </p:cBhvr>
                                      <p:to>
                                        <p:strVal val="visible"/>
                                      </p:to>
                                    </p:set>
                                    <p:animEffect transition="in" filter="fade">
                                      <p:cBhvr>
                                        <p:cTn id="64" dur="500"/>
                                        <p:tgtEl>
                                          <p:spTgt spid="59">
                                            <p:txEl>
                                              <p:pRg st="0" end="0"/>
                                            </p:txEl>
                                          </p:spTgt>
                                        </p:tgtEl>
                                      </p:cBhvr>
                                    </p:animEffect>
                                    <p:anim calcmode="lin" valueType="num">
                                      <p:cBhvr>
                                        <p:cTn id="65"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66" dur="5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par>
                          <p:cTn id="67" fill="hold">
                            <p:stCondLst>
                              <p:cond delay="2500"/>
                            </p:stCondLst>
                            <p:childTnLst>
                              <p:par>
                                <p:cTn id="68" presetID="53" presetClass="entr" presetSubtype="16" fill="hold" grpId="0" nodeType="afterEffect" nodePh="1">
                                  <p:stCondLst>
                                    <p:cond delay="0"/>
                                  </p:stCondLst>
                                  <p:endCondLst>
                                    <p:cond evt="begin" delay="0">
                                      <p:tn val="68"/>
                                    </p:cond>
                                  </p:end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61">
                                            <p:txEl>
                                              <p:pRg st="0" end="0"/>
                                            </p:txEl>
                                          </p:spTgt>
                                        </p:tgtEl>
                                        <p:attrNameLst>
                                          <p:attrName>style.visibility</p:attrName>
                                        </p:attrNameLst>
                                      </p:cBhvr>
                                      <p:to>
                                        <p:strVal val="visible"/>
                                      </p:to>
                                    </p:set>
                                    <p:animEffect transition="in" filter="fade">
                                      <p:cBhvr>
                                        <p:cTn id="75" dur="500"/>
                                        <p:tgtEl>
                                          <p:spTgt spid="61">
                                            <p:txEl>
                                              <p:pRg st="0" end="0"/>
                                            </p:txEl>
                                          </p:spTgt>
                                        </p:tgtEl>
                                      </p:cBhvr>
                                    </p:animEffect>
                                    <p:anim calcmode="lin" valueType="num">
                                      <p:cBhvr>
                                        <p:cTn id="76"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77" dur="5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3000"/>
                            </p:stCondLst>
                            <p:childTnLst>
                              <p:par>
                                <p:cTn id="79" presetID="53" presetClass="entr" presetSubtype="16" fill="hold" grpId="0" nodeType="afterEffect" nodePh="1">
                                  <p:stCondLst>
                                    <p:cond delay="0"/>
                                  </p:stCondLst>
                                  <p:endCondLst>
                                    <p:cond evt="begin" delay="0">
                                      <p:tn val="79"/>
                                    </p:cond>
                                  </p:endCondLst>
                                  <p:childTnLst>
                                    <p:set>
                                      <p:cBhvr>
                                        <p:cTn id="80" dur="1" fill="hold">
                                          <p:stCondLst>
                                            <p:cond delay="0"/>
                                          </p:stCondLst>
                                        </p:cTn>
                                        <p:tgtEl>
                                          <p:spTgt spid="62"/>
                                        </p:tgtEl>
                                        <p:attrNameLst>
                                          <p:attrName>style.visibility</p:attrName>
                                        </p:attrNameLst>
                                      </p:cBhvr>
                                      <p:to>
                                        <p:strVal val="visible"/>
                                      </p:to>
                                    </p:set>
                                    <p:anim calcmode="lin" valueType="num">
                                      <p:cBhvr>
                                        <p:cTn id="81" dur="500" fill="hold"/>
                                        <p:tgtEl>
                                          <p:spTgt spid="62"/>
                                        </p:tgtEl>
                                        <p:attrNameLst>
                                          <p:attrName>ppt_w</p:attrName>
                                        </p:attrNameLst>
                                      </p:cBhvr>
                                      <p:tavLst>
                                        <p:tav tm="0">
                                          <p:val>
                                            <p:fltVal val="0"/>
                                          </p:val>
                                        </p:tav>
                                        <p:tav tm="100000">
                                          <p:val>
                                            <p:strVal val="#ppt_w"/>
                                          </p:val>
                                        </p:tav>
                                      </p:tavLst>
                                    </p:anim>
                                    <p:anim calcmode="lin" valueType="num">
                                      <p:cBhvr>
                                        <p:cTn id="82" dur="500" fill="hold"/>
                                        <p:tgtEl>
                                          <p:spTgt spid="62"/>
                                        </p:tgtEl>
                                        <p:attrNameLst>
                                          <p:attrName>ppt_h</p:attrName>
                                        </p:attrNameLst>
                                      </p:cBhvr>
                                      <p:tavLst>
                                        <p:tav tm="0">
                                          <p:val>
                                            <p:fltVal val="0"/>
                                          </p:val>
                                        </p:tav>
                                        <p:tav tm="100000">
                                          <p:val>
                                            <p:strVal val="#ppt_h"/>
                                          </p:val>
                                        </p:tav>
                                      </p:tavLst>
                                    </p:anim>
                                    <p:animEffect transition="in" filter="fade">
                                      <p:cBhvr>
                                        <p:cTn id="83" dur="500"/>
                                        <p:tgtEl>
                                          <p:spTgt spid="62"/>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63">
                                            <p:txEl>
                                              <p:pRg st="0" end="0"/>
                                            </p:txEl>
                                          </p:spTgt>
                                        </p:tgtEl>
                                        <p:attrNameLst>
                                          <p:attrName>style.visibility</p:attrName>
                                        </p:attrNameLst>
                                      </p:cBhvr>
                                      <p:to>
                                        <p:strVal val="visible"/>
                                      </p:to>
                                    </p:set>
                                    <p:animEffect transition="in" filter="fade">
                                      <p:cBhvr>
                                        <p:cTn id="86" dur="500"/>
                                        <p:tgtEl>
                                          <p:spTgt spid="63">
                                            <p:txEl>
                                              <p:pRg st="0" end="0"/>
                                            </p:txEl>
                                          </p:spTgt>
                                        </p:tgtEl>
                                      </p:cBhvr>
                                    </p:animEffect>
                                    <p:anim calcmode="lin" valueType="num">
                                      <p:cBhvr>
                                        <p:cTn id="87"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3500"/>
                            </p:stCondLst>
                            <p:childTnLst>
                              <p:par>
                                <p:cTn id="90" presetID="53" presetClass="entr" presetSubtype="16" fill="hold" grpId="0" nodeType="afterEffect" nodePh="1">
                                  <p:stCondLst>
                                    <p:cond delay="0"/>
                                  </p:stCondLst>
                                  <p:endCondLst>
                                    <p:cond evt="begin" delay="0">
                                      <p:tn val="90"/>
                                    </p:cond>
                                  </p:endCondLst>
                                  <p:childTnLst>
                                    <p:set>
                                      <p:cBhvr>
                                        <p:cTn id="91" dur="1" fill="hold">
                                          <p:stCondLst>
                                            <p:cond delay="0"/>
                                          </p:stCondLst>
                                        </p:cTn>
                                        <p:tgtEl>
                                          <p:spTgt spid="64"/>
                                        </p:tgtEl>
                                        <p:attrNameLst>
                                          <p:attrName>style.visibility</p:attrName>
                                        </p:attrNameLst>
                                      </p:cBhvr>
                                      <p:to>
                                        <p:strVal val="visible"/>
                                      </p:to>
                                    </p:set>
                                    <p:anim calcmode="lin" valueType="num">
                                      <p:cBhvr>
                                        <p:cTn id="92" dur="500" fill="hold"/>
                                        <p:tgtEl>
                                          <p:spTgt spid="64"/>
                                        </p:tgtEl>
                                        <p:attrNameLst>
                                          <p:attrName>ppt_w</p:attrName>
                                        </p:attrNameLst>
                                      </p:cBhvr>
                                      <p:tavLst>
                                        <p:tav tm="0">
                                          <p:val>
                                            <p:fltVal val="0"/>
                                          </p:val>
                                        </p:tav>
                                        <p:tav tm="100000">
                                          <p:val>
                                            <p:strVal val="#ppt_w"/>
                                          </p:val>
                                        </p:tav>
                                      </p:tavLst>
                                    </p:anim>
                                    <p:anim calcmode="lin" valueType="num">
                                      <p:cBhvr>
                                        <p:cTn id="93" dur="500" fill="hold"/>
                                        <p:tgtEl>
                                          <p:spTgt spid="64"/>
                                        </p:tgtEl>
                                        <p:attrNameLst>
                                          <p:attrName>ppt_h</p:attrName>
                                        </p:attrNameLst>
                                      </p:cBhvr>
                                      <p:tavLst>
                                        <p:tav tm="0">
                                          <p:val>
                                            <p:fltVal val="0"/>
                                          </p:val>
                                        </p:tav>
                                        <p:tav tm="100000">
                                          <p:val>
                                            <p:strVal val="#ppt_h"/>
                                          </p:val>
                                        </p:tav>
                                      </p:tavLst>
                                    </p:anim>
                                    <p:animEffect transition="in" filter="fade">
                                      <p:cBhvr>
                                        <p:cTn id="94" dur="500"/>
                                        <p:tgtEl>
                                          <p:spTgt spid="64"/>
                                        </p:tgtEl>
                                      </p:cBhvr>
                                    </p:animEffect>
                                  </p:childTnLst>
                                </p:cTn>
                              </p:par>
                              <p:par>
                                <p:cTn id="95" presetID="42" presetClass="entr" presetSubtype="0" fill="hold" grpId="0" nodeType="withEffect">
                                  <p:stCondLst>
                                    <p:cond delay="200"/>
                                  </p:stCondLst>
                                  <p:childTnLst>
                                    <p:set>
                                      <p:cBhvr>
                                        <p:cTn id="96" dur="1" fill="hold">
                                          <p:stCondLst>
                                            <p:cond delay="0"/>
                                          </p:stCondLst>
                                        </p:cTn>
                                        <p:tgtEl>
                                          <p:spTgt spid="65">
                                            <p:txEl>
                                              <p:pRg st="0" end="0"/>
                                            </p:txEl>
                                          </p:spTgt>
                                        </p:tgtEl>
                                        <p:attrNameLst>
                                          <p:attrName>style.visibility</p:attrName>
                                        </p:attrNameLst>
                                      </p:cBhvr>
                                      <p:to>
                                        <p:strVal val="visible"/>
                                      </p:to>
                                    </p:set>
                                    <p:animEffect transition="in" filter="fade">
                                      <p:cBhvr>
                                        <p:cTn id="97" dur="500"/>
                                        <p:tgtEl>
                                          <p:spTgt spid="65">
                                            <p:txEl>
                                              <p:pRg st="0" end="0"/>
                                            </p:txEl>
                                          </p:spTgt>
                                        </p:tgtEl>
                                      </p:cBhvr>
                                    </p:animEffect>
                                    <p:anim calcmode="lin" valueType="num">
                                      <p:cBhvr>
                                        <p:cTn id="98"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4000"/>
                            </p:stCondLst>
                            <p:childTnLst>
                              <p:par>
                                <p:cTn id="101" presetID="53" presetClass="entr" presetSubtype="16" fill="hold" grpId="0" nodeType="afterEffect" nodePh="1">
                                  <p:stCondLst>
                                    <p:cond delay="0"/>
                                  </p:stCondLst>
                                  <p:endCondLst>
                                    <p:cond evt="begin" delay="0">
                                      <p:tn val="101"/>
                                    </p:cond>
                                  </p:endCondLst>
                                  <p:childTnLst>
                                    <p:set>
                                      <p:cBhvr>
                                        <p:cTn id="102" dur="1" fill="hold">
                                          <p:stCondLst>
                                            <p:cond delay="0"/>
                                          </p:stCondLst>
                                        </p:cTn>
                                        <p:tgtEl>
                                          <p:spTgt spid="66"/>
                                        </p:tgtEl>
                                        <p:attrNameLst>
                                          <p:attrName>style.visibility</p:attrName>
                                        </p:attrNameLst>
                                      </p:cBhvr>
                                      <p:to>
                                        <p:strVal val="visible"/>
                                      </p:to>
                                    </p:set>
                                    <p:anim calcmode="lin" valueType="num">
                                      <p:cBhvr>
                                        <p:cTn id="103" dur="500" fill="hold"/>
                                        <p:tgtEl>
                                          <p:spTgt spid="66"/>
                                        </p:tgtEl>
                                        <p:attrNameLst>
                                          <p:attrName>ppt_w</p:attrName>
                                        </p:attrNameLst>
                                      </p:cBhvr>
                                      <p:tavLst>
                                        <p:tav tm="0">
                                          <p:val>
                                            <p:fltVal val="0"/>
                                          </p:val>
                                        </p:tav>
                                        <p:tav tm="100000">
                                          <p:val>
                                            <p:strVal val="#ppt_w"/>
                                          </p:val>
                                        </p:tav>
                                      </p:tavLst>
                                    </p:anim>
                                    <p:anim calcmode="lin" valueType="num">
                                      <p:cBhvr>
                                        <p:cTn id="104" dur="500" fill="hold"/>
                                        <p:tgtEl>
                                          <p:spTgt spid="66"/>
                                        </p:tgtEl>
                                        <p:attrNameLst>
                                          <p:attrName>ppt_h</p:attrName>
                                        </p:attrNameLst>
                                      </p:cBhvr>
                                      <p:tavLst>
                                        <p:tav tm="0">
                                          <p:val>
                                            <p:fltVal val="0"/>
                                          </p:val>
                                        </p:tav>
                                        <p:tav tm="100000">
                                          <p:val>
                                            <p:strVal val="#ppt_h"/>
                                          </p:val>
                                        </p:tav>
                                      </p:tavLst>
                                    </p:anim>
                                    <p:animEffect transition="in" filter="fade">
                                      <p:cBhvr>
                                        <p:cTn id="10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25" grpId="0"/>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8" grpId="0"/>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anim calcmode="lin" valueType="num">
                      <p:cBhvr>
                        <p:cTn dur="500" fill="hold"/>
                        <p:tgtEl>
                          <p:spTgt spid="39"/>
                        </p:tgtEl>
                        <p:attrNameLst>
                          <p:attrName>ppt_x</p:attrName>
                        </p:attrNameLst>
                      </p:cBhvr>
                      <p:tavLst>
                        <p:tav tm="0">
                          <p:val>
                            <p:strVal val="#ppt_x"/>
                          </p:val>
                        </p:tav>
                        <p:tav tm="100000">
                          <p:val>
                            <p:strVal val="#ppt_x"/>
                          </p:val>
                        </p:tav>
                      </p:tavLst>
                    </p:anim>
                    <p:anim calcmode="lin" valueType="num">
                      <p:cBhvr>
                        <p:cTn dur="500" fill="hold"/>
                        <p:tgtEl>
                          <p:spTgt spid="39"/>
                        </p:tgtEl>
                        <p:attrNameLst>
                          <p:attrName>ppt_y</p:attrName>
                        </p:attrNameLst>
                      </p:cBhvr>
                      <p:tavLst>
                        <p:tav tm="0">
                          <p:val>
                            <p:strVal val="#ppt_y+.1"/>
                          </p:val>
                        </p:tav>
                        <p:tav tm="100000">
                          <p:val>
                            <p:strVal val="#ppt_y"/>
                          </p:val>
                        </p:tav>
                      </p:tavLst>
                    </p:anim>
                  </p:childTnLst>
                </p:cTn>
              </p:par>
            </p:tnLst>
          </p:tmpl>
        </p:tmplLst>
      </p:bldP>
      <p:bldP spid="43" grpId="0"/>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6" grpId="0"/>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anim calcmode="lin" valueType="num">
                      <p:cBhvr>
                        <p:cTn dur="500" fill="hold"/>
                        <p:tgtEl>
                          <p:spTgt spid="59"/>
                        </p:tgtEl>
                        <p:attrNameLst>
                          <p:attrName>ppt_x</p:attrName>
                        </p:attrNameLst>
                      </p:cBhvr>
                      <p:tavLst>
                        <p:tav tm="0">
                          <p:val>
                            <p:strVal val="#ppt_x"/>
                          </p:val>
                        </p:tav>
                        <p:tav tm="100000">
                          <p:val>
                            <p:strVal val="#ppt_x"/>
                          </p:val>
                        </p:tav>
                      </p:tavLst>
                    </p:anim>
                    <p:anim calcmode="lin" valueType="num">
                      <p:cBhvr>
                        <p:cTn dur="500" fill="hold"/>
                        <p:tgtEl>
                          <p:spTgt spid="59"/>
                        </p:tgtEl>
                        <p:attrNameLst>
                          <p:attrName>ppt_y</p:attrName>
                        </p:attrNameLst>
                      </p:cBhvr>
                      <p:tavLst>
                        <p:tav tm="0">
                          <p:val>
                            <p:strVal val="#ppt_y+.1"/>
                          </p:val>
                        </p:tav>
                        <p:tav tm="100000">
                          <p:val>
                            <p:strVal val="#ppt_y"/>
                          </p:val>
                        </p:tav>
                      </p:tavLst>
                    </p:anim>
                  </p:childTnLst>
                </p:cTn>
              </p:par>
            </p:tnLst>
          </p:tmpl>
        </p:tmplLst>
      </p:bldP>
      <p:bldP spid="60" grpId="0"/>
      <p:bldP spid="61" grpId="0" build="p">
        <p:tmplLst>
          <p:tmpl lvl="1">
            <p:tnLst>
              <p:par>
                <p:cTn presetID="42"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anim calcmode="lin" valueType="num">
                      <p:cBhvr>
                        <p:cTn dur="500" fill="hold"/>
                        <p:tgtEl>
                          <p:spTgt spid="61"/>
                        </p:tgtEl>
                        <p:attrNameLst>
                          <p:attrName>ppt_x</p:attrName>
                        </p:attrNameLst>
                      </p:cBhvr>
                      <p:tavLst>
                        <p:tav tm="0">
                          <p:val>
                            <p:strVal val="#ppt_x"/>
                          </p:val>
                        </p:tav>
                        <p:tav tm="100000">
                          <p:val>
                            <p:strVal val="#ppt_x"/>
                          </p:val>
                        </p:tav>
                      </p:tavLst>
                    </p:anim>
                    <p:anim calcmode="lin" valueType="num">
                      <p:cBhvr>
                        <p:cTn dur="500" fill="hold"/>
                        <p:tgtEl>
                          <p:spTgt spid="61"/>
                        </p:tgtEl>
                        <p:attrNameLst>
                          <p:attrName>ppt_y</p:attrName>
                        </p:attrNameLst>
                      </p:cBhvr>
                      <p:tavLst>
                        <p:tav tm="0">
                          <p:val>
                            <p:strVal val="#ppt_y+.1"/>
                          </p:val>
                        </p:tav>
                        <p:tav tm="100000">
                          <p:val>
                            <p:strVal val="#ppt_y"/>
                          </p:val>
                        </p:tav>
                      </p:tavLst>
                    </p:anim>
                  </p:childTnLst>
                </p:cTn>
              </p:par>
            </p:tnLst>
          </p:tmpl>
        </p:tmplLst>
      </p:bldP>
      <p:bldP spid="62" grpId="0"/>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4" grpId="0"/>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anim calcmode="lin" valueType="num">
                      <p:cBhvr>
                        <p:cTn dur="500" fill="hold"/>
                        <p:tgtEl>
                          <p:spTgt spid="65"/>
                        </p:tgtEl>
                        <p:attrNameLst>
                          <p:attrName>ppt_x</p:attrName>
                        </p:attrNameLst>
                      </p:cBhvr>
                      <p:tavLst>
                        <p:tav tm="0">
                          <p:val>
                            <p:strVal val="#ppt_x"/>
                          </p:val>
                        </p:tav>
                        <p:tav tm="100000">
                          <p:val>
                            <p:strVal val="#ppt_x"/>
                          </p:val>
                        </p:tav>
                      </p:tavLst>
                    </p:anim>
                    <p:anim calcmode="lin" valueType="num">
                      <p:cBhvr>
                        <p:cTn dur="500" fill="hold"/>
                        <p:tgtEl>
                          <p:spTgt spid="65"/>
                        </p:tgtEl>
                        <p:attrNameLst>
                          <p:attrName>ppt_y</p:attrName>
                        </p:attrNameLst>
                      </p:cBhvr>
                      <p:tavLst>
                        <p:tav tm="0">
                          <p:val>
                            <p:strVal val="#ppt_y+.1"/>
                          </p:val>
                        </p:tav>
                        <p:tav tm="100000">
                          <p:val>
                            <p:strVal val="#ppt_y"/>
                          </p:val>
                        </p:tav>
                      </p:tavLst>
                    </p:anim>
                  </p:childTnLst>
                </p:cTn>
              </p:par>
            </p:tnLst>
          </p:tmpl>
        </p:tmplLst>
      </p:bldP>
      <p:bldP spid="6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2FBC060-1BDE-444C-9DA7-F898A13F3F90}" type="datetimeFigureOut">
              <a:rPr lang="zh-CN" altLang="en-US" smtClean="0"/>
              <a:t>2017/11/30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15881655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ve images with descri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5" name="Picture Placeholder 2"/>
          <p:cNvSpPr>
            <a:spLocks noGrp="1"/>
          </p:cNvSpPr>
          <p:nvPr>
            <p:ph type="pic" sz="quarter" idx="48"/>
          </p:nvPr>
        </p:nvSpPr>
        <p:spPr>
          <a:xfrm>
            <a:off x="4746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grpSp>
        <p:nvGrpSpPr>
          <p:cNvPr id="16" name="Group 15"/>
          <p:cNvGrpSpPr/>
          <p:nvPr userDrawn="1"/>
        </p:nvGrpSpPr>
        <p:grpSpPr>
          <a:xfrm>
            <a:off x="75982" y="289155"/>
            <a:ext cx="287999" cy="256629"/>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
        <p:nvSpPr>
          <p:cNvPr id="31" name="Rounded Rectangle 30"/>
          <p:cNvSpPr/>
          <p:nvPr userDrawn="1"/>
        </p:nvSpPr>
        <p:spPr>
          <a:xfrm>
            <a:off x="4668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6" name="Picture Placeholder 2"/>
          <p:cNvSpPr>
            <a:spLocks noGrp="1"/>
          </p:cNvSpPr>
          <p:nvPr>
            <p:ph type="pic" sz="quarter" idx="65"/>
          </p:nvPr>
        </p:nvSpPr>
        <p:spPr>
          <a:xfrm>
            <a:off x="21002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7" name="Rounded Rectangle 30"/>
          <p:cNvSpPr/>
          <p:nvPr userDrawn="1"/>
        </p:nvSpPr>
        <p:spPr>
          <a:xfrm>
            <a:off x="20924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38" name="Picture Placeholder 2"/>
          <p:cNvSpPr>
            <a:spLocks noGrp="1"/>
          </p:cNvSpPr>
          <p:nvPr>
            <p:ph type="pic" sz="quarter" idx="66"/>
          </p:nvPr>
        </p:nvSpPr>
        <p:spPr>
          <a:xfrm>
            <a:off x="3798999"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39" name="Rounded Rectangle 30"/>
          <p:cNvSpPr/>
          <p:nvPr userDrawn="1"/>
        </p:nvSpPr>
        <p:spPr>
          <a:xfrm>
            <a:off x="3791170"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0" name="Picture Placeholder 2"/>
          <p:cNvSpPr>
            <a:spLocks noGrp="1"/>
          </p:cNvSpPr>
          <p:nvPr>
            <p:ph type="pic" sz="quarter" idx="67"/>
          </p:nvPr>
        </p:nvSpPr>
        <p:spPr>
          <a:xfrm>
            <a:off x="5513499"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1" name="Rounded Rectangle 30"/>
          <p:cNvSpPr/>
          <p:nvPr userDrawn="1"/>
        </p:nvSpPr>
        <p:spPr>
          <a:xfrm>
            <a:off x="5505670"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2" name="Picture Placeholder 2"/>
          <p:cNvSpPr>
            <a:spLocks noGrp="1"/>
          </p:cNvSpPr>
          <p:nvPr>
            <p:ph type="pic" sz="quarter" idx="68"/>
          </p:nvPr>
        </p:nvSpPr>
        <p:spPr>
          <a:xfrm>
            <a:off x="7218364" y="1017270"/>
            <a:ext cx="1455736" cy="2437444"/>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43" name="Rounded Rectangle 30"/>
          <p:cNvSpPr/>
          <p:nvPr userDrawn="1"/>
        </p:nvSpPr>
        <p:spPr>
          <a:xfrm>
            <a:off x="7210535" y="3454714"/>
            <a:ext cx="1453930" cy="18288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 Placeholder 2"/>
          <p:cNvSpPr>
            <a:spLocks noGrp="1"/>
          </p:cNvSpPr>
          <p:nvPr>
            <p:ph type="body" sz="quarter" idx="64" hasCustomPrompt="1"/>
          </p:nvPr>
        </p:nvSpPr>
        <p:spPr>
          <a:xfrm>
            <a:off x="443974" y="4172829"/>
            <a:ext cx="8230129" cy="584979"/>
          </a:xfrm>
          <a:prstGeom prst="rect">
            <a:avLst/>
          </a:prstGeom>
        </p:spPr>
        <p:txBody>
          <a:bodyPr vert="horz" lIns="0" tIns="0" rIns="0" bIns="0"/>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a:t>
            </a:r>
          </a:p>
        </p:txBody>
      </p:sp>
      <p:sp>
        <p:nvSpPr>
          <p:cNvPr id="45" name="Text Placeholder 7"/>
          <p:cNvSpPr>
            <a:spLocks noGrp="1"/>
          </p:cNvSpPr>
          <p:nvPr>
            <p:ph type="body" sz="quarter" idx="18" hasCustomPrompt="1"/>
          </p:nvPr>
        </p:nvSpPr>
        <p:spPr>
          <a:xfrm>
            <a:off x="427038" y="3832045"/>
            <a:ext cx="8247062" cy="323835"/>
          </a:xfrm>
          <a:prstGeom prst="rect">
            <a:avLst/>
          </a:prstGeom>
        </p:spPr>
        <p:txBody>
          <a:bodyPr vert="horz" lIns="0" tIns="40504" rIns="0" bIns="40504" anchor="ctr"/>
          <a:lstStyle>
            <a:lvl1pPr marL="0" indent="0" algn="l">
              <a:lnSpc>
                <a:spcPct val="100000"/>
              </a:lnSpc>
              <a:spcBef>
                <a:spcPts val="0"/>
              </a:spcBef>
              <a:buNone/>
              <a:defRPr sz="1440" b="1" baseline="0">
                <a:solidFill>
                  <a:schemeClr val="bg1"/>
                </a:solidFill>
                <a:latin typeface="Lato Light"/>
                <a:cs typeface="Lato Light"/>
              </a:defRPr>
            </a:lvl1pPr>
          </a:lstStyle>
          <a:p>
            <a:pPr lvl="0"/>
            <a:r>
              <a:rPr lang="es-ES_tradnl" dirty="0" err="1" smtClean="0"/>
              <a:t>Put</a:t>
            </a:r>
            <a:r>
              <a:rPr lang="es-ES_tradnl" dirty="0" smtClean="0"/>
              <a:t> </a:t>
            </a:r>
            <a:r>
              <a:rPr lang="es-ES_tradnl" dirty="0" err="1" smtClean="0"/>
              <a:t>your</a:t>
            </a:r>
            <a:r>
              <a:rPr lang="es-ES_tradnl" dirty="0" smtClean="0"/>
              <a:t> </a:t>
            </a:r>
            <a:r>
              <a:rPr lang="es-ES_tradnl" dirty="0" err="1" smtClean="0"/>
              <a:t>title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427758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5"/>
                                        </p:tgtEl>
                                        <p:attrNameLst>
                                          <p:attrName>style.visibility</p:attrName>
                                        </p:attrNameLst>
                                      </p:cBhvr>
                                      <p:to>
                                        <p:strVal val="visible"/>
                                      </p:to>
                                    </p:set>
                                    <p:anim calcmode="lin" valueType="num">
                                      <p:cBhvr>
                                        <p:cTn id="20" dur="1000" fill="hold"/>
                                        <p:tgtEl>
                                          <p:spTgt spid="25"/>
                                        </p:tgtEl>
                                        <p:attrNameLst>
                                          <p:attrName>ppt_w</p:attrName>
                                        </p:attrNameLst>
                                      </p:cBhvr>
                                      <p:tavLst>
                                        <p:tav tm="0">
                                          <p:val>
                                            <p:fltVal val="0"/>
                                          </p:val>
                                        </p:tav>
                                        <p:tav tm="100000">
                                          <p:val>
                                            <p:strVal val="#ppt_w"/>
                                          </p:val>
                                        </p:tav>
                                      </p:tavLst>
                                    </p:anim>
                                    <p:anim calcmode="lin" valueType="num">
                                      <p:cBhvr>
                                        <p:cTn id="21" dur="1000" fill="hold"/>
                                        <p:tgtEl>
                                          <p:spTgt spid="25"/>
                                        </p:tgtEl>
                                        <p:attrNameLst>
                                          <p:attrName>ppt_h</p:attrName>
                                        </p:attrNameLst>
                                      </p:cBhvr>
                                      <p:tavLst>
                                        <p:tav tm="0">
                                          <p:val>
                                            <p:fltVal val="0"/>
                                          </p:val>
                                        </p:tav>
                                        <p:tav tm="100000">
                                          <p:val>
                                            <p:strVal val="#ppt_h"/>
                                          </p:val>
                                        </p:tav>
                                      </p:tavLst>
                                    </p:anim>
                                    <p:animEffect transition="in" filter="fade">
                                      <p:cBhvr>
                                        <p:cTn id="22" dur="1000"/>
                                        <p:tgtEl>
                                          <p:spTgt spid="25"/>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par>
                                <p:cTn id="27" presetID="53" presetClass="entr" presetSubtype="16" fill="hold" grpId="0" nodeType="withEffect" nodePh="1">
                                  <p:stCondLst>
                                    <p:cond delay="800"/>
                                  </p:stCondLst>
                                  <p:endCondLst>
                                    <p:cond evt="begin" delay="0">
                                      <p:tn val="27"/>
                                    </p:cond>
                                  </p:endCondLst>
                                  <p:childTnLst>
                                    <p:set>
                                      <p:cBhvr>
                                        <p:cTn id="28" dur="1" fill="hold">
                                          <p:stCondLst>
                                            <p:cond delay="0"/>
                                          </p:stCondLst>
                                        </p:cTn>
                                        <p:tgtEl>
                                          <p:spTgt spid="36"/>
                                        </p:tgtEl>
                                        <p:attrNameLst>
                                          <p:attrName>style.visibility</p:attrName>
                                        </p:attrNameLst>
                                      </p:cBhvr>
                                      <p:to>
                                        <p:strVal val="visible"/>
                                      </p:to>
                                    </p:set>
                                    <p:anim calcmode="lin" valueType="num">
                                      <p:cBhvr>
                                        <p:cTn id="29" dur="1000" fill="hold"/>
                                        <p:tgtEl>
                                          <p:spTgt spid="36"/>
                                        </p:tgtEl>
                                        <p:attrNameLst>
                                          <p:attrName>ppt_w</p:attrName>
                                        </p:attrNameLst>
                                      </p:cBhvr>
                                      <p:tavLst>
                                        <p:tav tm="0">
                                          <p:val>
                                            <p:fltVal val="0"/>
                                          </p:val>
                                        </p:tav>
                                        <p:tav tm="100000">
                                          <p:val>
                                            <p:strVal val="#ppt_w"/>
                                          </p:val>
                                        </p:tav>
                                      </p:tavLst>
                                    </p:anim>
                                    <p:anim calcmode="lin" valueType="num">
                                      <p:cBhvr>
                                        <p:cTn id="30" dur="1000" fill="hold"/>
                                        <p:tgtEl>
                                          <p:spTgt spid="36"/>
                                        </p:tgtEl>
                                        <p:attrNameLst>
                                          <p:attrName>ppt_h</p:attrName>
                                        </p:attrNameLst>
                                      </p:cBhvr>
                                      <p:tavLst>
                                        <p:tav tm="0">
                                          <p:val>
                                            <p:fltVal val="0"/>
                                          </p:val>
                                        </p:tav>
                                        <p:tav tm="100000">
                                          <p:val>
                                            <p:strVal val="#ppt_h"/>
                                          </p:val>
                                        </p:tav>
                                      </p:tavLst>
                                    </p:anim>
                                    <p:animEffect transition="in" filter="fade">
                                      <p:cBhvr>
                                        <p:cTn id="31" dur="1000"/>
                                        <p:tgtEl>
                                          <p:spTgt spid="36"/>
                                        </p:tgtEl>
                                      </p:cBhvr>
                                    </p:animEffect>
                                  </p:childTnLst>
                                </p:cTn>
                              </p:par>
                            </p:childTnLst>
                          </p:cTn>
                        </p:par>
                        <p:par>
                          <p:cTn id="32" fill="hold">
                            <p:stCondLst>
                              <p:cond delay="1000"/>
                            </p:stCondLst>
                            <p:childTnLst>
                              <p:par>
                                <p:cTn id="33" presetID="22" presetClass="entr" presetSubtype="4"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8"/>
                                        </p:tgtEl>
                                        <p:attrNameLst>
                                          <p:attrName>style.visibility</p:attrName>
                                        </p:attrNameLst>
                                      </p:cBhvr>
                                      <p:to>
                                        <p:strVal val="visible"/>
                                      </p:to>
                                    </p:set>
                                    <p:anim calcmode="lin" valueType="num">
                                      <p:cBhvr>
                                        <p:cTn id="38" dur="1000" fill="hold"/>
                                        <p:tgtEl>
                                          <p:spTgt spid="38"/>
                                        </p:tgtEl>
                                        <p:attrNameLst>
                                          <p:attrName>ppt_w</p:attrName>
                                        </p:attrNameLst>
                                      </p:cBhvr>
                                      <p:tavLst>
                                        <p:tav tm="0">
                                          <p:val>
                                            <p:fltVal val="0"/>
                                          </p:val>
                                        </p:tav>
                                        <p:tav tm="100000">
                                          <p:val>
                                            <p:strVal val="#ppt_w"/>
                                          </p:val>
                                        </p:tav>
                                      </p:tavLst>
                                    </p:anim>
                                    <p:anim calcmode="lin" valueType="num">
                                      <p:cBhvr>
                                        <p:cTn id="39" dur="1000" fill="hold"/>
                                        <p:tgtEl>
                                          <p:spTgt spid="38"/>
                                        </p:tgtEl>
                                        <p:attrNameLst>
                                          <p:attrName>ppt_h</p:attrName>
                                        </p:attrNameLst>
                                      </p:cBhvr>
                                      <p:tavLst>
                                        <p:tav tm="0">
                                          <p:val>
                                            <p:fltVal val="0"/>
                                          </p:val>
                                        </p:tav>
                                        <p:tav tm="100000">
                                          <p:val>
                                            <p:strVal val="#ppt_h"/>
                                          </p:val>
                                        </p:tav>
                                      </p:tavLst>
                                    </p:anim>
                                    <p:animEffect transition="in" filter="fade">
                                      <p:cBhvr>
                                        <p:cTn id="40" dur="1000"/>
                                        <p:tgtEl>
                                          <p:spTgt spid="38"/>
                                        </p:tgtEl>
                                      </p:cBhvr>
                                    </p:animEffect>
                                  </p:childTnLst>
                                </p:cTn>
                              </p:par>
                            </p:childTnLst>
                          </p:cTn>
                        </p:par>
                        <p:par>
                          <p:cTn id="41" fill="hold">
                            <p:stCondLst>
                              <p:cond delay="1500"/>
                            </p:stCondLst>
                            <p:childTnLst>
                              <p:par>
                                <p:cTn id="42" presetID="22" presetClass="entr" presetSubtype="4"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par>
                                <p:cTn id="45" presetID="53" presetClass="entr" presetSubtype="16" fill="hold" grpId="0" nodeType="withEffect" nodePh="1">
                                  <p:stCondLst>
                                    <p:cond delay="800"/>
                                  </p:stCondLst>
                                  <p:endCondLst>
                                    <p:cond evt="begin" delay="0">
                                      <p:tn val="45"/>
                                    </p:cond>
                                  </p:end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2000"/>
                            </p:stCondLst>
                            <p:childTnLst>
                              <p:par>
                                <p:cTn id="51" presetID="22" presetClass="entr" presetSubtype="4"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53" presetClass="entr" presetSubtype="16" fill="hold" grpId="0" nodeType="withEffect" nodePh="1">
                                  <p:stCondLst>
                                    <p:cond delay="800"/>
                                  </p:stCondLst>
                                  <p:endCondLst>
                                    <p:cond evt="begin" delay="0">
                                      <p:tn val="54"/>
                                    </p:cond>
                                  </p:endCondLst>
                                  <p:childTnLst>
                                    <p:set>
                                      <p:cBhvr>
                                        <p:cTn id="55" dur="1" fill="hold">
                                          <p:stCondLst>
                                            <p:cond delay="0"/>
                                          </p:stCondLst>
                                        </p:cTn>
                                        <p:tgtEl>
                                          <p:spTgt spid="42"/>
                                        </p:tgtEl>
                                        <p:attrNameLst>
                                          <p:attrName>style.visibility</p:attrName>
                                        </p:attrNameLst>
                                      </p:cBhvr>
                                      <p:to>
                                        <p:strVal val="visible"/>
                                      </p:to>
                                    </p:set>
                                    <p:anim calcmode="lin" valueType="num">
                                      <p:cBhvr>
                                        <p:cTn id="56" dur="1000" fill="hold"/>
                                        <p:tgtEl>
                                          <p:spTgt spid="42"/>
                                        </p:tgtEl>
                                        <p:attrNameLst>
                                          <p:attrName>ppt_w</p:attrName>
                                        </p:attrNameLst>
                                      </p:cBhvr>
                                      <p:tavLst>
                                        <p:tav tm="0">
                                          <p:val>
                                            <p:fltVal val="0"/>
                                          </p:val>
                                        </p:tav>
                                        <p:tav tm="100000">
                                          <p:val>
                                            <p:strVal val="#ppt_w"/>
                                          </p:val>
                                        </p:tav>
                                      </p:tavLst>
                                    </p:anim>
                                    <p:anim calcmode="lin" valueType="num">
                                      <p:cBhvr>
                                        <p:cTn id="57" dur="1000" fill="hold"/>
                                        <p:tgtEl>
                                          <p:spTgt spid="42"/>
                                        </p:tgtEl>
                                        <p:attrNameLst>
                                          <p:attrName>ppt_h</p:attrName>
                                        </p:attrNameLst>
                                      </p:cBhvr>
                                      <p:tavLst>
                                        <p:tav tm="0">
                                          <p:val>
                                            <p:fltVal val="0"/>
                                          </p:val>
                                        </p:tav>
                                        <p:tav tm="100000">
                                          <p:val>
                                            <p:strVal val="#ppt_h"/>
                                          </p:val>
                                        </p:tav>
                                      </p:tavLst>
                                    </p:anim>
                                    <p:animEffect transition="in" filter="fade">
                                      <p:cBhvr>
                                        <p:cTn id="58" dur="1000"/>
                                        <p:tgtEl>
                                          <p:spTgt spid="42"/>
                                        </p:tgtEl>
                                      </p:cBhvr>
                                    </p:animEffect>
                                  </p:childTnLst>
                                </p:cTn>
                              </p:par>
                            </p:childTnLst>
                          </p:cTn>
                        </p:par>
                        <p:par>
                          <p:cTn id="59" fill="hold">
                            <p:stCondLst>
                              <p:cond delay="2500"/>
                            </p:stCondLst>
                            <p:childTnLst>
                              <p:par>
                                <p:cTn id="60" presetID="22" presetClass="entr" presetSubtype="4"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down)">
                                      <p:cBhvr>
                                        <p:cTn id="62" dur="500"/>
                                        <p:tgtEl>
                                          <p:spTgt spid="43"/>
                                        </p:tgtEl>
                                      </p:cBhvr>
                                    </p:animEffect>
                                  </p:childTnLst>
                                </p:cTn>
                              </p:par>
                              <p:par>
                                <p:cTn id="63" presetID="10" presetClass="entr" presetSubtype="0" fill="hold" grpId="0" nodeType="withEffect">
                                  <p:stCondLst>
                                    <p:cond delay="800"/>
                                  </p:stCondLst>
                                  <p:childTnLst>
                                    <p:set>
                                      <p:cBhvr>
                                        <p:cTn id="64" dur="1" fill="hold">
                                          <p:stCondLst>
                                            <p:cond delay="0"/>
                                          </p:stCondLst>
                                        </p:cTn>
                                        <p:tgtEl>
                                          <p:spTgt spid="44">
                                            <p:txEl>
                                              <p:pRg st="0" end="0"/>
                                            </p:txEl>
                                          </p:spTgt>
                                        </p:tgtEl>
                                        <p:attrNameLst>
                                          <p:attrName>style.visibility</p:attrName>
                                        </p:attrNameLst>
                                      </p:cBhvr>
                                      <p:to>
                                        <p:strVal val="visible"/>
                                      </p:to>
                                    </p:set>
                                    <p:animEffect transition="in" filter="fade">
                                      <p:cBhvr>
                                        <p:cTn id="65" dur="500"/>
                                        <p:tgtEl>
                                          <p:spTgt spid="44">
                                            <p:txEl>
                                              <p:pRg st="0" end="0"/>
                                            </p:txEl>
                                          </p:spTgt>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45">
                                            <p:txEl>
                                              <p:pRg st="0" end="0"/>
                                            </p:txEl>
                                          </p:spTgt>
                                        </p:tgtEl>
                                        <p:attrNameLst>
                                          <p:attrName>style.visibility</p:attrName>
                                        </p:attrNameLst>
                                      </p:cBhvr>
                                      <p:to>
                                        <p:strVal val="visible"/>
                                      </p:to>
                                    </p:set>
                                    <p:animEffect transition="in" filter="fade">
                                      <p:cBhvr>
                                        <p:cTn id="68" dur="400"/>
                                        <p:tgtEl>
                                          <p:spTgt spid="45">
                                            <p:txEl>
                                              <p:pRg st="0" end="0"/>
                                            </p:txEl>
                                          </p:spTgt>
                                        </p:tgtEl>
                                      </p:cBhvr>
                                    </p:animEffect>
                                    <p:anim calcmode="lin" valueType="num">
                                      <p:cBhvr>
                                        <p:cTn id="69"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5" grpId="0"/>
      <p:bldP spid="31" grpId="0" animBg="1"/>
      <p:bldP spid="36" grpId="0"/>
      <p:bldP spid="37" grpId="0" animBg="1"/>
      <p:bldP spid="38" grpId="0"/>
      <p:bldP spid="39" grpId="0" animBg="1"/>
      <p:bldP spid="40" grpId="0"/>
      <p:bldP spid="41" grpId="0" animBg="1"/>
      <p:bldP spid="42" grpId="0"/>
      <p:bldP spid="43" grpId="0" animBg="1"/>
      <p:bldP spid="44" grpId="0" build="p">
        <p:tmplLst>
          <p:tmpl lvl="1">
            <p:tnLst>
              <p:par>
                <p:cTn presetID="10" presetClass="entr" presetSubtype="0" fill="hold" nodeType="withEffect">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6"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 name="Text Placeholder 2"/>
          <p:cNvSpPr>
            <a:spLocks noGrp="1"/>
          </p:cNvSpPr>
          <p:nvPr>
            <p:ph type="body" sz="quarter" idx="16" hasCustomPrompt="1"/>
          </p:nvPr>
        </p:nvSpPr>
        <p:spPr>
          <a:xfrm>
            <a:off x="452438" y="1045724"/>
            <a:ext cx="8229600" cy="3431028"/>
          </a:xfrm>
          <a:prstGeom prst="rect">
            <a:avLst/>
          </a:prstGeom>
        </p:spPr>
        <p:txBody>
          <a:bodyPr vert="horz" lIns="95057" tIns="47529" rIns="95057" bIns="47529"/>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r>
              <a:rPr lang="en-US" dirty="0" err="1" smtClean="0"/>
              <a:t>Proin</a:t>
            </a:r>
            <a:r>
              <a:rPr lang="en-US" dirty="0" smtClean="0"/>
              <a:t> </a:t>
            </a:r>
            <a:r>
              <a:rPr lang="en-US" dirty="0" err="1" smtClean="0"/>
              <a:t>commodo</a:t>
            </a:r>
            <a:r>
              <a:rPr lang="en-US" dirty="0" smtClean="0"/>
              <a:t> </a:t>
            </a:r>
            <a:r>
              <a:rPr lang="en-US" dirty="0" err="1" smtClean="0"/>
              <a:t>arcu</a:t>
            </a:r>
            <a:r>
              <a:rPr lang="en-US" dirty="0" smtClean="0"/>
              <a:t> </a:t>
            </a:r>
            <a:r>
              <a:rPr lang="en-US" dirty="0" err="1" smtClean="0"/>
              <a:t>nec</a:t>
            </a:r>
            <a:r>
              <a:rPr lang="en-US" dirty="0" smtClean="0"/>
              <a:t> nisi </a:t>
            </a:r>
            <a:r>
              <a:rPr lang="en-US" dirty="0" err="1" smtClean="0"/>
              <a:t>rhoncus</a:t>
            </a:r>
            <a:r>
              <a:rPr lang="en-US" dirty="0" smtClean="0"/>
              <a:t> </a:t>
            </a:r>
            <a:r>
              <a:rPr lang="en-US" dirty="0" err="1" smtClean="0"/>
              <a:t>dapibus</a:t>
            </a:r>
            <a:r>
              <a:rPr lang="en-US" dirty="0" smtClean="0"/>
              <a:t>. </a:t>
            </a:r>
            <a:r>
              <a:rPr lang="en-US" dirty="0" err="1" smtClean="0"/>
              <a:t>Praesent</a:t>
            </a:r>
            <a:r>
              <a:rPr lang="en-US" dirty="0" smtClean="0"/>
              <a:t> </a:t>
            </a:r>
            <a:r>
              <a:rPr lang="en-US" dirty="0" err="1" smtClean="0"/>
              <a:t>nec</a:t>
            </a:r>
            <a:r>
              <a:rPr lang="en-US" dirty="0" smtClean="0"/>
              <a:t> </a:t>
            </a:r>
            <a:r>
              <a:rPr lang="en-US" dirty="0" err="1" smtClean="0"/>
              <a:t>elit</a:t>
            </a:r>
            <a:r>
              <a:rPr lang="en-US" dirty="0" smtClean="0"/>
              <a:t> non </a:t>
            </a:r>
            <a:r>
              <a:rPr lang="en-US" dirty="0" err="1" smtClean="0"/>
              <a:t>metus</a:t>
            </a:r>
            <a:r>
              <a:rPr lang="en-US" dirty="0" smtClean="0"/>
              <a:t> </a:t>
            </a:r>
            <a:r>
              <a:rPr lang="en-US" dirty="0" err="1" smtClean="0"/>
              <a:t>mollis</a:t>
            </a:r>
            <a:r>
              <a:rPr lang="en-US" dirty="0" smtClean="0"/>
              <a:t> </a:t>
            </a:r>
            <a:r>
              <a:rPr lang="en-US" dirty="0" err="1" smtClean="0"/>
              <a:t>placerat</a:t>
            </a:r>
            <a:r>
              <a:rPr lang="en-US" dirty="0" smtClean="0"/>
              <a:t>. </a:t>
            </a:r>
            <a:r>
              <a:rPr lang="en-US" dirty="0" err="1" smtClean="0"/>
              <a:t>Vivamus</a:t>
            </a:r>
            <a:r>
              <a:rPr lang="en-US" dirty="0" smtClean="0"/>
              <a:t> </a:t>
            </a:r>
            <a:r>
              <a:rPr lang="en-US" dirty="0" err="1" smtClean="0"/>
              <a:t>porta</a:t>
            </a:r>
            <a:r>
              <a:rPr lang="en-US" dirty="0" smtClean="0"/>
              <a:t> </a:t>
            </a:r>
            <a:r>
              <a:rPr lang="en-US" dirty="0" err="1" smtClean="0"/>
              <a:t>pulvinar</a:t>
            </a:r>
            <a:r>
              <a:rPr lang="en-US" dirty="0" smtClean="0"/>
              <a:t> </a:t>
            </a:r>
            <a:r>
              <a:rPr lang="en-US" dirty="0" err="1" smtClean="0"/>
              <a:t>iaculis</a:t>
            </a:r>
            <a:r>
              <a:rPr lang="en-US" dirty="0" smtClean="0"/>
              <a:t>. </a:t>
            </a:r>
            <a:r>
              <a:rPr lang="en-US" dirty="0" err="1" smtClean="0"/>
              <a:t>Donec</a:t>
            </a:r>
            <a:r>
              <a:rPr lang="en-US" dirty="0" smtClean="0"/>
              <a:t> </a:t>
            </a:r>
            <a:r>
              <a:rPr lang="en-US" dirty="0" err="1" smtClean="0"/>
              <a:t>augue</a:t>
            </a:r>
            <a:r>
              <a:rPr lang="en-US" dirty="0" smtClean="0"/>
              <a:t> </a:t>
            </a:r>
            <a:r>
              <a:rPr lang="en-US" dirty="0" err="1" smtClean="0"/>
              <a:t>arcu</a:t>
            </a:r>
            <a:r>
              <a:rPr lang="en-US" dirty="0" smtClean="0"/>
              <a:t>, </a:t>
            </a:r>
            <a:r>
              <a:rPr lang="en-US" dirty="0" err="1" smtClean="0"/>
              <a:t>volutpat</a:t>
            </a:r>
            <a:r>
              <a:rPr lang="en-US" dirty="0" smtClean="0"/>
              <a:t> </a:t>
            </a:r>
            <a:r>
              <a:rPr lang="en-US" dirty="0" err="1" smtClean="0"/>
              <a:t>nec</a:t>
            </a:r>
            <a:r>
              <a:rPr lang="en-US" dirty="0" smtClean="0"/>
              <a:t> </a:t>
            </a:r>
            <a:r>
              <a:rPr lang="en-US" dirty="0" err="1" smtClean="0"/>
              <a:t>risus</a:t>
            </a:r>
            <a:r>
              <a:rPr lang="en-US" dirty="0" smtClean="0"/>
              <a:t> </a:t>
            </a:r>
            <a:r>
              <a:rPr lang="en-US" dirty="0" err="1" smtClean="0"/>
              <a:t>eget</a:t>
            </a:r>
            <a:r>
              <a:rPr lang="en-US" dirty="0" smtClean="0"/>
              <a:t>, </a:t>
            </a:r>
            <a:r>
              <a:rPr lang="en-US" dirty="0" err="1" smtClean="0"/>
              <a:t>finibus</a:t>
            </a:r>
            <a:r>
              <a:rPr lang="en-US" dirty="0" smtClean="0"/>
              <a:t> </a:t>
            </a:r>
            <a:r>
              <a:rPr lang="en-US" dirty="0" err="1" smtClean="0"/>
              <a:t>lacinia</a:t>
            </a:r>
            <a:r>
              <a:rPr lang="en-US" dirty="0" smtClean="0"/>
              <a:t> ligula. </a:t>
            </a:r>
            <a:r>
              <a:rPr lang="en-US" dirty="0" err="1" smtClean="0"/>
              <a:t>Curabitur</a:t>
            </a:r>
            <a:r>
              <a:rPr lang="en-US" dirty="0" smtClean="0"/>
              <a:t> </a:t>
            </a:r>
            <a:r>
              <a:rPr lang="en-US" dirty="0" err="1" smtClean="0"/>
              <a:t>bibendum</a:t>
            </a:r>
            <a:r>
              <a:rPr lang="en-US" dirty="0" smtClean="0"/>
              <a:t> </a:t>
            </a:r>
            <a:r>
              <a:rPr lang="en-US" dirty="0" err="1" smtClean="0"/>
              <a:t>arcu</a:t>
            </a:r>
            <a:r>
              <a:rPr lang="en-US" dirty="0" smtClean="0"/>
              <a:t> sit </a:t>
            </a:r>
            <a:r>
              <a:rPr lang="en-US" dirty="0" err="1" smtClean="0"/>
              <a:t>amet</a:t>
            </a:r>
            <a:r>
              <a:rPr lang="en-US" dirty="0" smtClean="0"/>
              <a:t> </a:t>
            </a:r>
            <a:r>
              <a:rPr lang="en-US" dirty="0" err="1" smtClean="0"/>
              <a:t>faucibus</a:t>
            </a:r>
            <a:r>
              <a:rPr lang="en-US" dirty="0" smtClean="0"/>
              <a:t> </a:t>
            </a:r>
            <a:r>
              <a:rPr lang="en-US" dirty="0" err="1" smtClean="0"/>
              <a:t>posuere</a:t>
            </a:r>
            <a:r>
              <a:rPr lang="en-US" dirty="0" smtClean="0"/>
              <a:t>. </a:t>
            </a:r>
            <a:r>
              <a:rPr lang="en-US" dirty="0" err="1" smtClean="0"/>
              <a:t>Donec</a:t>
            </a:r>
            <a:r>
              <a:rPr lang="en-US" dirty="0" smtClean="0"/>
              <a:t> a </a:t>
            </a:r>
            <a:r>
              <a:rPr lang="en-US" dirty="0" err="1" smtClean="0"/>
              <a:t>est</a:t>
            </a:r>
            <a:r>
              <a:rPr lang="en-US" dirty="0" smtClean="0"/>
              <a:t> at </a:t>
            </a:r>
            <a:r>
              <a:rPr lang="en-US" dirty="0" err="1" smtClean="0"/>
              <a:t>arcu</a:t>
            </a:r>
            <a:r>
              <a:rPr lang="en-US" dirty="0" smtClean="0"/>
              <a:t> </a:t>
            </a:r>
            <a:r>
              <a:rPr lang="en-US" dirty="0" err="1" smtClean="0"/>
              <a:t>congue</a:t>
            </a:r>
            <a:r>
              <a:rPr lang="en-US" dirty="0" smtClean="0"/>
              <a:t> </a:t>
            </a:r>
            <a:r>
              <a:rPr lang="en-US" dirty="0" err="1" smtClean="0"/>
              <a:t>congue</a:t>
            </a:r>
            <a:r>
              <a:rPr lang="en-US" dirty="0" smtClean="0"/>
              <a:t> </a:t>
            </a:r>
            <a:r>
              <a:rPr lang="en-US" dirty="0" err="1" smtClean="0"/>
              <a:t>vel</a:t>
            </a:r>
            <a:r>
              <a:rPr lang="en-US" dirty="0" smtClean="0"/>
              <a:t> </a:t>
            </a:r>
            <a:r>
              <a:rPr lang="en-US" dirty="0" err="1" smtClean="0"/>
              <a:t>eget</a:t>
            </a:r>
            <a:r>
              <a:rPr lang="en-US" dirty="0" smtClean="0"/>
              <a:t> ex. </a:t>
            </a:r>
            <a:r>
              <a:rPr lang="en-US" dirty="0" err="1" smtClean="0"/>
              <a:t>Duis</a:t>
            </a:r>
            <a:r>
              <a:rPr lang="en-US" dirty="0" smtClean="0"/>
              <a:t> </a:t>
            </a:r>
            <a:r>
              <a:rPr lang="en-US" dirty="0" err="1" smtClean="0"/>
              <a:t>auctor</a:t>
            </a:r>
            <a:r>
              <a:rPr lang="en-US" dirty="0" smtClean="0"/>
              <a:t> </a:t>
            </a:r>
            <a:r>
              <a:rPr lang="en-US" dirty="0" err="1" smtClean="0"/>
              <a:t>lectus</a:t>
            </a:r>
            <a:r>
              <a:rPr lang="en-US" dirty="0" smtClean="0"/>
              <a:t> </a:t>
            </a:r>
            <a:r>
              <a:rPr lang="en-US" dirty="0" err="1" smtClean="0"/>
              <a:t>maximus</a:t>
            </a:r>
            <a:r>
              <a:rPr lang="en-US" dirty="0" smtClean="0"/>
              <a:t> </a:t>
            </a:r>
            <a:r>
              <a:rPr lang="en-US" dirty="0" err="1" smtClean="0"/>
              <a:t>sapien</a:t>
            </a:r>
            <a:r>
              <a:rPr lang="en-US" dirty="0" smtClean="0"/>
              <a:t> </a:t>
            </a:r>
            <a:r>
              <a:rPr lang="en-US" dirty="0" err="1" smtClean="0"/>
              <a:t>suscipit</a:t>
            </a:r>
            <a:r>
              <a:rPr lang="en-US" dirty="0" smtClean="0"/>
              <a:t> </a:t>
            </a:r>
            <a:r>
              <a:rPr lang="en-US" dirty="0" err="1" smtClean="0"/>
              <a:t>interdum</a:t>
            </a:r>
            <a:r>
              <a:rPr lang="en-US" dirty="0" smtClean="0"/>
              <a:t>.</a:t>
            </a:r>
          </a:p>
          <a:p>
            <a:pPr lvl="0"/>
            <a:endParaRPr lang="en-US" dirty="0" smtClean="0"/>
          </a:p>
          <a:p>
            <a:pPr lvl="0"/>
            <a:r>
              <a:rPr lang="en-US" dirty="0" err="1" smtClean="0"/>
              <a:t>Curabitur</a:t>
            </a:r>
            <a:r>
              <a:rPr lang="en-US" dirty="0" smtClean="0"/>
              <a:t> </a:t>
            </a:r>
            <a:r>
              <a:rPr lang="en-US" dirty="0" err="1" smtClean="0"/>
              <a:t>rhoncus</a:t>
            </a:r>
            <a:r>
              <a:rPr lang="en-US" dirty="0" smtClean="0"/>
              <a:t>, </a:t>
            </a:r>
            <a:r>
              <a:rPr lang="en-US" dirty="0" err="1" smtClean="0"/>
              <a:t>diam</a:t>
            </a:r>
            <a:r>
              <a:rPr lang="en-US" dirty="0" smtClean="0"/>
              <a:t> </a:t>
            </a:r>
            <a:r>
              <a:rPr lang="en-US" dirty="0" err="1" smtClean="0"/>
              <a:t>vel</a:t>
            </a:r>
            <a:r>
              <a:rPr lang="en-US" dirty="0" smtClean="0"/>
              <a:t> </a:t>
            </a:r>
            <a:r>
              <a:rPr lang="en-US" dirty="0" err="1" smtClean="0"/>
              <a:t>congue</a:t>
            </a:r>
            <a:r>
              <a:rPr lang="en-US" dirty="0" smtClean="0"/>
              <a:t> </a:t>
            </a:r>
            <a:r>
              <a:rPr lang="en-US" dirty="0" err="1" smtClean="0"/>
              <a:t>pulvinar</a:t>
            </a:r>
            <a:r>
              <a:rPr lang="en-US" dirty="0" smtClean="0"/>
              <a:t>, </a:t>
            </a:r>
            <a:r>
              <a:rPr lang="en-US" dirty="0" err="1" smtClean="0"/>
              <a:t>erat</a:t>
            </a:r>
            <a:r>
              <a:rPr lang="en-US" dirty="0" smtClean="0"/>
              <a:t> </a:t>
            </a:r>
            <a:r>
              <a:rPr lang="en-US" dirty="0" err="1" smtClean="0"/>
              <a:t>massa</a:t>
            </a:r>
            <a:r>
              <a:rPr lang="en-US" dirty="0" smtClean="0"/>
              <a:t> </a:t>
            </a:r>
            <a:r>
              <a:rPr lang="en-US" dirty="0" err="1" smtClean="0"/>
              <a:t>lacinia</a:t>
            </a:r>
            <a:r>
              <a:rPr lang="en-US" dirty="0" smtClean="0"/>
              <a:t> </a:t>
            </a:r>
            <a:r>
              <a:rPr lang="en-US" dirty="0" err="1" smtClean="0"/>
              <a:t>purus</a:t>
            </a:r>
            <a:r>
              <a:rPr lang="en-US" dirty="0" smtClean="0"/>
              <a:t>, in </a:t>
            </a:r>
            <a:r>
              <a:rPr lang="en-US" dirty="0" err="1" smtClean="0"/>
              <a:t>laoreet</a:t>
            </a:r>
            <a:r>
              <a:rPr lang="en-US" dirty="0" smtClean="0"/>
              <a:t> </a:t>
            </a:r>
            <a:r>
              <a:rPr lang="en-US" dirty="0" err="1" smtClean="0"/>
              <a:t>purus</a:t>
            </a:r>
            <a:r>
              <a:rPr lang="en-US" dirty="0" smtClean="0"/>
              <a:t> </a:t>
            </a:r>
            <a:r>
              <a:rPr lang="en-US" dirty="0" err="1" smtClean="0"/>
              <a:t>massa</a:t>
            </a:r>
            <a:r>
              <a:rPr lang="en-US" dirty="0" smtClean="0"/>
              <a:t> in </a:t>
            </a:r>
            <a:r>
              <a:rPr lang="en-US" dirty="0" err="1" smtClean="0"/>
              <a:t>nunc</a:t>
            </a:r>
            <a:r>
              <a:rPr lang="en-US" dirty="0" smtClean="0"/>
              <a:t>. </a:t>
            </a:r>
            <a:r>
              <a:rPr lang="en-US" dirty="0" err="1" smtClean="0"/>
              <a:t>Phasellus</a:t>
            </a:r>
            <a:r>
              <a:rPr lang="en-US" dirty="0" smtClean="0"/>
              <a:t> </a:t>
            </a:r>
            <a:r>
              <a:rPr lang="en-US" dirty="0" err="1" smtClean="0"/>
              <a:t>finibus</a:t>
            </a:r>
            <a:r>
              <a:rPr lang="en-US" dirty="0" smtClean="0"/>
              <a:t> </a:t>
            </a:r>
            <a:r>
              <a:rPr lang="en-US" dirty="0" err="1" smtClean="0"/>
              <a:t>malesuada</a:t>
            </a:r>
            <a:r>
              <a:rPr lang="en-US" dirty="0" smtClean="0"/>
              <a:t> </a:t>
            </a:r>
            <a:r>
              <a:rPr lang="en-US" dirty="0" err="1" smtClean="0"/>
              <a:t>lobortis</a:t>
            </a:r>
            <a:r>
              <a:rPr lang="en-US" dirty="0" smtClean="0"/>
              <a:t>. </a:t>
            </a:r>
            <a:r>
              <a:rPr lang="en-US" dirty="0" err="1" smtClean="0"/>
              <a:t>Sed</a:t>
            </a:r>
            <a:r>
              <a:rPr lang="en-US" dirty="0" smtClean="0"/>
              <a:t> </a:t>
            </a:r>
            <a:r>
              <a:rPr lang="en-US" dirty="0" err="1" smtClean="0"/>
              <a:t>quis</a:t>
            </a:r>
            <a:r>
              <a:rPr lang="en-US" dirty="0" smtClean="0"/>
              <a:t> </a:t>
            </a:r>
            <a:r>
              <a:rPr lang="en-US" dirty="0" err="1" smtClean="0"/>
              <a:t>tellus</a:t>
            </a:r>
            <a:r>
              <a:rPr lang="en-US" dirty="0" smtClean="0"/>
              <a:t> id </a:t>
            </a:r>
            <a:r>
              <a:rPr lang="en-US" dirty="0" err="1" smtClean="0"/>
              <a:t>nulla</a:t>
            </a:r>
            <a:r>
              <a:rPr lang="en-US" dirty="0" smtClean="0"/>
              <a:t> </a:t>
            </a:r>
            <a:r>
              <a:rPr lang="en-US" dirty="0" err="1" smtClean="0"/>
              <a:t>mollis</a:t>
            </a:r>
            <a:r>
              <a:rPr lang="en-US" dirty="0" smtClean="0"/>
              <a:t> </a:t>
            </a:r>
            <a:r>
              <a:rPr lang="en-US" dirty="0" err="1" smtClean="0"/>
              <a:t>iaculis</a:t>
            </a:r>
            <a:r>
              <a:rPr lang="en-US" dirty="0" smtClean="0"/>
              <a:t>. Nam </a:t>
            </a:r>
            <a:r>
              <a:rPr lang="en-US" dirty="0" err="1" smtClean="0"/>
              <a:t>nec</a:t>
            </a:r>
            <a:r>
              <a:rPr lang="en-US" dirty="0" smtClean="0"/>
              <a:t> </a:t>
            </a:r>
            <a:r>
              <a:rPr lang="en-US" dirty="0" err="1" smtClean="0"/>
              <a:t>auctor</a:t>
            </a:r>
            <a:r>
              <a:rPr lang="en-US" dirty="0" smtClean="0"/>
              <a:t> </a:t>
            </a:r>
            <a:r>
              <a:rPr lang="en-US" dirty="0" err="1" smtClean="0"/>
              <a:t>arcu</a:t>
            </a:r>
            <a:r>
              <a:rPr lang="en-US" dirty="0" smtClean="0"/>
              <a:t>. </a:t>
            </a:r>
            <a:r>
              <a:rPr lang="en-US" dirty="0" err="1" smtClean="0"/>
              <a:t>Aenean</a:t>
            </a:r>
            <a:r>
              <a:rPr lang="en-US" dirty="0" smtClean="0"/>
              <a:t> </a:t>
            </a:r>
            <a:r>
              <a:rPr lang="en-US" dirty="0" err="1" smtClean="0"/>
              <a:t>molestie</a:t>
            </a:r>
            <a:r>
              <a:rPr lang="en-US" dirty="0" smtClean="0"/>
              <a:t> lacus </a:t>
            </a:r>
            <a:r>
              <a:rPr lang="en-US" dirty="0" err="1" smtClean="0"/>
              <a:t>ut</a:t>
            </a:r>
            <a:r>
              <a:rPr lang="en-US" dirty="0" smtClean="0"/>
              <a:t> </a:t>
            </a:r>
            <a:r>
              <a:rPr lang="en-US" dirty="0" err="1" smtClean="0"/>
              <a:t>urna</a:t>
            </a:r>
            <a:r>
              <a:rPr lang="en-US" dirty="0" smtClean="0"/>
              <a:t> </a:t>
            </a:r>
            <a:r>
              <a:rPr lang="en-US" dirty="0" err="1" smtClean="0"/>
              <a:t>accumsan</a:t>
            </a:r>
            <a:r>
              <a:rPr lang="en-US" dirty="0" smtClean="0"/>
              <a:t>, a </a:t>
            </a:r>
            <a:r>
              <a:rPr lang="en-US" dirty="0" err="1" smtClean="0"/>
              <a:t>rhoncus</a:t>
            </a:r>
            <a:r>
              <a:rPr lang="en-US" dirty="0" smtClean="0"/>
              <a:t> </a:t>
            </a:r>
            <a:r>
              <a:rPr lang="en-US" dirty="0" err="1" smtClean="0"/>
              <a:t>orci</a:t>
            </a:r>
            <a:r>
              <a:rPr lang="en-US" dirty="0" smtClean="0"/>
              <a:t> </a:t>
            </a:r>
            <a:r>
              <a:rPr lang="en-US" dirty="0" err="1" smtClean="0"/>
              <a:t>rhoncus</a:t>
            </a:r>
            <a:r>
              <a:rPr lang="en-US" dirty="0" smtClean="0"/>
              <a:t>. </a:t>
            </a:r>
            <a:r>
              <a:rPr lang="en-US" dirty="0" err="1" smtClean="0"/>
              <a:t>Fusce</a:t>
            </a:r>
            <a:r>
              <a:rPr lang="en-US" dirty="0" smtClean="0"/>
              <a:t> </a:t>
            </a:r>
            <a:r>
              <a:rPr lang="en-US" dirty="0" err="1" smtClean="0"/>
              <a:t>orci</a:t>
            </a:r>
            <a:r>
              <a:rPr lang="en-US" dirty="0" smtClean="0"/>
              <a:t> </a:t>
            </a:r>
            <a:r>
              <a:rPr lang="en-US" dirty="0" err="1" smtClean="0"/>
              <a:t>velit</a:t>
            </a:r>
            <a:r>
              <a:rPr lang="en-US" dirty="0" smtClean="0"/>
              <a:t>, </a:t>
            </a:r>
            <a:r>
              <a:rPr lang="en-US" dirty="0" err="1" smtClean="0"/>
              <a:t>euismod</a:t>
            </a:r>
            <a:r>
              <a:rPr lang="en-US" dirty="0" smtClean="0"/>
              <a:t> </a:t>
            </a:r>
            <a:r>
              <a:rPr lang="en-US" dirty="0" err="1" smtClean="0"/>
              <a:t>quis</a:t>
            </a:r>
            <a:r>
              <a:rPr lang="en-US" dirty="0" smtClean="0"/>
              <a:t> </a:t>
            </a:r>
            <a:r>
              <a:rPr lang="en-US" dirty="0" err="1" smtClean="0"/>
              <a:t>pulvinar</a:t>
            </a:r>
            <a:r>
              <a:rPr lang="en-US" dirty="0" smtClean="0"/>
              <a:t> ac, </a:t>
            </a:r>
            <a:r>
              <a:rPr lang="en-US" dirty="0" err="1" smtClean="0"/>
              <a:t>ultrices</a:t>
            </a:r>
            <a:r>
              <a:rPr lang="en-US" dirty="0" smtClean="0"/>
              <a:t> </a:t>
            </a:r>
            <a:r>
              <a:rPr lang="en-US" dirty="0" err="1" smtClean="0"/>
              <a:t>vel</a:t>
            </a:r>
            <a:r>
              <a:rPr lang="en-US" dirty="0" smtClean="0"/>
              <a:t> dui. </a:t>
            </a:r>
            <a:r>
              <a:rPr lang="en-US" dirty="0" err="1" smtClean="0"/>
              <a:t>Praesent</a:t>
            </a:r>
            <a:r>
              <a:rPr lang="en-US" dirty="0" smtClean="0"/>
              <a:t> </a:t>
            </a:r>
            <a:r>
              <a:rPr lang="en-US" dirty="0" err="1" smtClean="0"/>
              <a:t>commodo</a:t>
            </a:r>
            <a:r>
              <a:rPr lang="en-US" dirty="0" smtClean="0"/>
              <a:t>, </a:t>
            </a:r>
            <a:r>
              <a:rPr lang="en-US" dirty="0" err="1" smtClean="0"/>
              <a:t>odio</a:t>
            </a:r>
            <a:r>
              <a:rPr lang="en-US" dirty="0" smtClean="0"/>
              <a:t> </a:t>
            </a:r>
            <a:r>
              <a:rPr lang="en-US" dirty="0" err="1" smtClean="0"/>
              <a:t>eu</a:t>
            </a:r>
            <a:r>
              <a:rPr lang="en-US" dirty="0" smtClean="0"/>
              <a:t> </a:t>
            </a:r>
            <a:r>
              <a:rPr lang="en-US" dirty="0" err="1" smtClean="0"/>
              <a:t>ullamcorper</a:t>
            </a:r>
            <a:r>
              <a:rPr lang="en-US" dirty="0" smtClean="0"/>
              <a:t> </a:t>
            </a:r>
            <a:r>
              <a:rPr lang="en-US" dirty="0" err="1" smtClean="0"/>
              <a:t>eleifend</a:t>
            </a:r>
            <a:r>
              <a:rPr lang="en-US" dirty="0" smtClean="0"/>
              <a:t>, magna </a:t>
            </a:r>
            <a:r>
              <a:rPr lang="en-US" dirty="0" err="1" smtClean="0"/>
              <a:t>metus</a:t>
            </a:r>
            <a:r>
              <a:rPr lang="en-US" dirty="0" smtClean="0"/>
              <a:t> </a:t>
            </a:r>
            <a:r>
              <a:rPr lang="en-US" dirty="0" err="1" smtClean="0"/>
              <a:t>euismod</a:t>
            </a:r>
            <a:r>
              <a:rPr lang="en-US" dirty="0" smtClean="0"/>
              <a:t> </a:t>
            </a:r>
            <a:r>
              <a:rPr lang="en-US" dirty="0" err="1" smtClean="0"/>
              <a:t>elit</a:t>
            </a:r>
            <a:r>
              <a:rPr lang="en-US" dirty="0" smtClean="0"/>
              <a:t>, in </a:t>
            </a:r>
            <a:r>
              <a:rPr lang="en-US" dirty="0" err="1" smtClean="0"/>
              <a:t>porttitor</a:t>
            </a:r>
            <a:r>
              <a:rPr lang="en-US" dirty="0" smtClean="0"/>
              <a:t> </a:t>
            </a:r>
            <a:r>
              <a:rPr lang="en-US" dirty="0" err="1" smtClean="0"/>
              <a:t>urna</a:t>
            </a:r>
            <a:r>
              <a:rPr lang="en-US" dirty="0" smtClean="0"/>
              <a:t> </a:t>
            </a:r>
            <a:r>
              <a:rPr lang="en-US" dirty="0" err="1" smtClean="0"/>
              <a:t>nisl</a:t>
            </a:r>
            <a:r>
              <a:rPr lang="en-US" dirty="0" smtClean="0"/>
              <a:t> </a:t>
            </a:r>
            <a:r>
              <a:rPr lang="en-US" dirty="0" err="1" smtClean="0"/>
              <a:t>ut</a:t>
            </a:r>
            <a:r>
              <a:rPr lang="en-US" dirty="0" smtClean="0"/>
              <a:t> </a:t>
            </a:r>
            <a:r>
              <a:rPr lang="en-US" dirty="0" err="1" smtClean="0"/>
              <a:t>nulla</a:t>
            </a:r>
            <a:r>
              <a:rPr lang="en-US" dirty="0" smtClean="0"/>
              <a:t>. </a:t>
            </a:r>
            <a:r>
              <a:rPr lang="en-US" dirty="0" err="1" smtClean="0"/>
              <a:t>Donec</a:t>
            </a:r>
            <a:r>
              <a:rPr lang="en-US" dirty="0" smtClean="0"/>
              <a:t> </a:t>
            </a:r>
            <a:r>
              <a:rPr lang="en-US" dirty="0" err="1" smtClean="0"/>
              <a:t>accumsan</a:t>
            </a:r>
            <a:r>
              <a:rPr lang="en-US" dirty="0" smtClean="0"/>
              <a:t> </a:t>
            </a:r>
            <a:r>
              <a:rPr lang="en-US" dirty="0" err="1" smtClean="0"/>
              <a:t>egestas</a:t>
            </a:r>
            <a:r>
              <a:rPr lang="en-US" dirty="0" smtClean="0"/>
              <a:t> </a:t>
            </a:r>
            <a:r>
              <a:rPr lang="en-US" dirty="0" err="1" smtClean="0"/>
              <a:t>nulla</a:t>
            </a:r>
            <a:r>
              <a:rPr lang="en-US" dirty="0" smtClean="0"/>
              <a:t>, </a:t>
            </a:r>
            <a:r>
              <a:rPr lang="en-US" dirty="0" err="1" smtClean="0"/>
              <a:t>ut</a:t>
            </a:r>
            <a:r>
              <a:rPr lang="en-US" dirty="0" smtClean="0"/>
              <a:t> </a:t>
            </a:r>
            <a:r>
              <a:rPr lang="en-US" dirty="0" err="1" smtClean="0"/>
              <a:t>sollicitudin</a:t>
            </a:r>
            <a:r>
              <a:rPr lang="en-US" dirty="0" smtClean="0"/>
              <a:t> </a:t>
            </a:r>
            <a:r>
              <a:rPr lang="en-US" dirty="0" err="1" smtClean="0"/>
              <a:t>nulla</a:t>
            </a:r>
            <a:r>
              <a:rPr lang="en-US" dirty="0" smtClean="0"/>
              <a:t> </a:t>
            </a:r>
            <a:r>
              <a:rPr lang="en-US" dirty="0" err="1" smtClean="0"/>
              <a:t>lacinia</a:t>
            </a:r>
            <a:r>
              <a:rPr lang="en-US" dirty="0" smtClean="0"/>
              <a:t> ac. </a:t>
            </a:r>
            <a:r>
              <a:rPr lang="en-US" dirty="0" err="1" smtClean="0"/>
              <a:t>Pellentesque</a:t>
            </a:r>
            <a:r>
              <a:rPr lang="en-US" dirty="0" smtClean="0"/>
              <a:t> </a:t>
            </a:r>
            <a:r>
              <a:rPr lang="en-US" dirty="0" err="1" smtClean="0"/>
              <a:t>felis</a:t>
            </a:r>
            <a:r>
              <a:rPr lang="en-US" dirty="0" smtClean="0"/>
              <a:t> </a:t>
            </a:r>
            <a:r>
              <a:rPr lang="en-US" dirty="0" err="1" smtClean="0"/>
              <a:t>est</a:t>
            </a:r>
            <a:r>
              <a:rPr lang="en-US" dirty="0" smtClean="0"/>
              <a:t>, </a:t>
            </a:r>
            <a:r>
              <a:rPr lang="en-US" dirty="0" err="1" smtClean="0"/>
              <a:t>tincidunt</a:t>
            </a:r>
            <a:r>
              <a:rPr lang="en-US" dirty="0" smtClean="0"/>
              <a:t> et </a:t>
            </a:r>
            <a:r>
              <a:rPr lang="en-US" dirty="0" err="1" smtClean="0"/>
              <a:t>suscipit</a:t>
            </a:r>
            <a:r>
              <a:rPr lang="en-US" dirty="0" smtClean="0"/>
              <a:t> id, </a:t>
            </a:r>
            <a:r>
              <a:rPr lang="en-US" dirty="0" err="1" smtClean="0"/>
              <a:t>rutrum</a:t>
            </a:r>
            <a:r>
              <a:rPr lang="en-US" dirty="0" smtClean="0"/>
              <a:t> at </a:t>
            </a:r>
            <a:r>
              <a:rPr lang="en-US" dirty="0" err="1" smtClean="0"/>
              <a:t>odio</a:t>
            </a:r>
            <a:r>
              <a:rPr lang="en-US" dirty="0" smtClean="0"/>
              <a:t>. </a:t>
            </a:r>
            <a:r>
              <a:rPr lang="en-US" dirty="0" err="1" smtClean="0"/>
              <a:t>Sed</a:t>
            </a:r>
            <a:r>
              <a:rPr lang="en-US" dirty="0" smtClean="0"/>
              <a:t> </a:t>
            </a:r>
            <a:r>
              <a:rPr lang="en-US" dirty="0" err="1" smtClean="0"/>
              <a:t>fringilla</a:t>
            </a:r>
            <a:r>
              <a:rPr lang="en-US" dirty="0" smtClean="0"/>
              <a:t> </a:t>
            </a:r>
            <a:r>
              <a:rPr lang="en-US" dirty="0" err="1" smtClean="0"/>
              <a:t>porttitor</a:t>
            </a:r>
            <a:r>
              <a:rPr lang="en-US" dirty="0" smtClean="0"/>
              <a:t> </a:t>
            </a:r>
            <a:r>
              <a:rPr lang="en-US" dirty="0" err="1" smtClean="0"/>
              <a:t>ipsum</a:t>
            </a:r>
            <a:r>
              <a:rPr lang="en-US" dirty="0" smtClean="0"/>
              <a:t>. </a:t>
            </a:r>
            <a:r>
              <a:rPr lang="en-US" dirty="0" err="1" smtClean="0"/>
              <a:t>Morbi</a:t>
            </a:r>
            <a:r>
              <a:rPr lang="en-US" dirty="0" smtClean="0"/>
              <a:t> </a:t>
            </a:r>
            <a:r>
              <a:rPr lang="en-US" dirty="0" err="1" smtClean="0"/>
              <a:t>cursus</a:t>
            </a:r>
            <a:r>
              <a:rPr lang="en-US" dirty="0" smtClean="0"/>
              <a:t> </a:t>
            </a:r>
            <a:r>
              <a:rPr lang="en-US" dirty="0" err="1" smtClean="0"/>
              <a:t>massa</a:t>
            </a:r>
            <a:r>
              <a:rPr lang="en-US" dirty="0" smtClean="0"/>
              <a:t> </a:t>
            </a:r>
            <a:r>
              <a:rPr lang="en-US" dirty="0" err="1" smtClean="0"/>
              <a:t>eget</a:t>
            </a:r>
            <a:r>
              <a:rPr lang="en-US" dirty="0" smtClean="0"/>
              <a:t> </a:t>
            </a:r>
            <a:r>
              <a:rPr lang="en-US" dirty="0" err="1" smtClean="0"/>
              <a:t>arcu</a:t>
            </a:r>
            <a:r>
              <a:rPr lang="en-US" dirty="0" smtClean="0"/>
              <a:t> </a:t>
            </a:r>
            <a:r>
              <a:rPr lang="en-US" dirty="0" err="1" smtClean="0"/>
              <a:t>hendrerit</a:t>
            </a:r>
            <a:r>
              <a:rPr lang="en-US" dirty="0" smtClean="0"/>
              <a:t> </a:t>
            </a:r>
            <a:r>
              <a:rPr lang="en-US" dirty="0" err="1" smtClean="0"/>
              <a:t>eleifend</a:t>
            </a:r>
            <a:r>
              <a:rPr lang="en-US" dirty="0" smtClean="0"/>
              <a:t>. </a:t>
            </a:r>
            <a:r>
              <a:rPr lang="en-US" dirty="0" err="1" smtClean="0"/>
              <a:t>Morbi</a:t>
            </a:r>
            <a:r>
              <a:rPr lang="en-US" dirty="0" smtClean="0"/>
              <a:t> sit </a:t>
            </a:r>
            <a:r>
              <a:rPr lang="en-US" dirty="0" err="1" smtClean="0"/>
              <a:t>amet</a:t>
            </a:r>
            <a:r>
              <a:rPr lang="en-US" dirty="0" smtClean="0"/>
              <a:t> </a:t>
            </a:r>
            <a:r>
              <a:rPr lang="en-US" dirty="0" err="1" smtClean="0"/>
              <a:t>accumsan</a:t>
            </a:r>
            <a:r>
              <a:rPr lang="en-US" dirty="0" smtClean="0"/>
              <a:t> dui, </a:t>
            </a:r>
            <a:r>
              <a:rPr lang="en-US" dirty="0" err="1" smtClean="0"/>
              <a:t>vel</a:t>
            </a:r>
            <a:r>
              <a:rPr lang="en-US" dirty="0" smtClean="0"/>
              <a:t> tempus </a:t>
            </a:r>
            <a:r>
              <a:rPr lang="en-US" dirty="0" err="1" smtClean="0"/>
              <a:t>urna</a:t>
            </a:r>
            <a:r>
              <a:rPr lang="en-US" dirty="0" smtClean="0"/>
              <a:t>. </a:t>
            </a:r>
            <a:r>
              <a:rPr lang="en-US" dirty="0" err="1" smtClean="0"/>
              <a:t>Cras</a:t>
            </a:r>
            <a:r>
              <a:rPr lang="en-US" dirty="0" smtClean="0"/>
              <a:t> in </a:t>
            </a:r>
            <a:r>
              <a:rPr lang="en-US" dirty="0" err="1" smtClean="0"/>
              <a:t>sapien</a:t>
            </a:r>
            <a:r>
              <a:rPr lang="en-US" dirty="0" smtClean="0"/>
              <a:t> at </a:t>
            </a:r>
            <a:r>
              <a:rPr lang="en-US" dirty="0" err="1" smtClean="0"/>
              <a:t>justo</a:t>
            </a:r>
            <a:r>
              <a:rPr lang="en-US" dirty="0" smtClean="0"/>
              <a:t> </a:t>
            </a:r>
            <a:r>
              <a:rPr lang="en-US" dirty="0" err="1" smtClean="0"/>
              <a:t>convallis</a:t>
            </a:r>
            <a:r>
              <a:rPr lang="en-US" dirty="0" smtClean="0"/>
              <a:t> </a:t>
            </a:r>
            <a:r>
              <a:rPr lang="en-US" dirty="0" err="1" smtClean="0"/>
              <a:t>lacinia</a:t>
            </a:r>
            <a:r>
              <a:rPr lang="en-US" dirty="0" smtClean="0"/>
              <a:t> et in </a:t>
            </a:r>
            <a:r>
              <a:rPr lang="en-US" dirty="0" err="1" smtClean="0"/>
              <a:t>felis</a:t>
            </a:r>
            <a:r>
              <a:rPr lang="en-US" dirty="0" smtClean="0"/>
              <a:t>. </a:t>
            </a:r>
            <a:r>
              <a:rPr lang="en-US" dirty="0" err="1" smtClean="0"/>
              <a:t>Vestibulum</a:t>
            </a:r>
            <a:r>
              <a:rPr lang="en-US" dirty="0" smtClean="0"/>
              <a:t> </a:t>
            </a:r>
            <a:r>
              <a:rPr lang="en-US" dirty="0" err="1" smtClean="0"/>
              <a:t>luctus</a:t>
            </a:r>
            <a:r>
              <a:rPr lang="en-US" dirty="0" smtClean="0"/>
              <a:t>, </a:t>
            </a:r>
            <a:r>
              <a:rPr lang="en-US" dirty="0" err="1" smtClean="0"/>
              <a:t>odio</a:t>
            </a:r>
            <a:r>
              <a:rPr lang="en-US" dirty="0" smtClean="0"/>
              <a:t> non </a:t>
            </a:r>
            <a:r>
              <a:rPr lang="en-US" dirty="0" err="1" smtClean="0"/>
              <a:t>accumsan</a:t>
            </a:r>
            <a:r>
              <a:rPr lang="en-US" dirty="0" smtClean="0"/>
              <a:t> </a:t>
            </a:r>
            <a:r>
              <a:rPr lang="en-US" dirty="0" err="1" smtClean="0"/>
              <a:t>eleifend</a:t>
            </a:r>
            <a:r>
              <a:rPr lang="en-US" dirty="0" smtClean="0"/>
              <a:t>, </a:t>
            </a:r>
            <a:r>
              <a:rPr lang="en-US" dirty="0" err="1" smtClean="0"/>
              <a:t>lectus</a:t>
            </a:r>
            <a:r>
              <a:rPr lang="en-US" dirty="0" smtClean="0"/>
              <a:t> </a:t>
            </a:r>
            <a:r>
              <a:rPr lang="en-US" dirty="0" err="1" smtClean="0"/>
              <a:t>metus</a:t>
            </a:r>
            <a:r>
              <a:rPr lang="en-US" dirty="0" smtClean="0"/>
              <a:t> </a:t>
            </a:r>
            <a:r>
              <a:rPr lang="en-US" dirty="0" err="1" smtClean="0"/>
              <a:t>rutrum</a:t>
            </a:r>
            <a:r>
              <a:rPr lang="en-US" dirty="0" smtClean="0"/>
              <a:t> </a:t>
            </a:r>
            <a:r>
              <a:rPr lang="en-US" dirty="0" err="1" smtClean="0"/>
              <a:t>orci</a:t>
            </a:r>
            <a:r>
              <a:rPr lang="en-US" dirty="0" smtClean="0"/>
              <a:t>, </a:t>
            </a:r>
            <a:r>
              <a:rPr lang="en-US" dirty="0" err="1" smtClean="0"/>
              <a:t>quis</a:t>
            </a:r>
            <a:r>
              <a:rPr lang="en-US" dirty="0" smtClean="0"/>
              <a:t> </a:t>
            </a:r>
            <a:r>
              <a:rPr lang="en-US" dirty="0" err="1" smtClean="0"/>
              <a:t>molestie</a:t>
            </a:r>
            <a:r>
              <a:rPr lang="en-US" dirty="0" smtClean="0"/>
              <a:t> </a:t>
            </a:r>
            <a:r>
              <a:rPr lang="en-US" dirty="0" err="1" smtClean="0"/>
              <a:t>enim</a:t>
            </a:r>
            <a:r>
              <a:rPr lang="en-US" dirty="0" smtClean="0"/>
              <a:t> </a:t>
            </a:r>
            <a:r>
              <a:rPr lang="en-US" dirty="0" err="1" smtClean="0"/>
              <a:t>augue</a:t>
            </a:r>
            <a:r>
              <a:rPr lang="en-US" dirty="0" smtClean="0"/>
              <a:t> in </a:t>
            </a:r>
            <a:r>
              <a:rPr lang="en-US" dirty="0" err="1" smtClean="0"/>
              <a:t>lorem</a:t>
            </a:r>
            <a:r>
              <a:rPr lang="en-US" dirty="0" smtClean="0"/>
              <a:t>. </a:t>
            </a:r>
            <a:r>
              <a:rPr lang="en-US" dirty="0" err="1" smtClean="0"/>
              <a:t>Vestibulum</a:t>
            </a:r>
            <a:r>
              <a:rPr lang="en-US" dirty="0" smtClean="0"/>
              <a:t> </a:t>
            </a:r>
            <a:r>
              <a:rPr lang="en-US" dirty="0" err="1" smtClean="0"/>
              <a:t>volutpat</a:t>
            </a:r>
            <a:r>
              <a:rPr lang="en-US" dirty="0" smtClean="0"/>
              <a:t> </a:t>
            </a:r>
            <a:r>
              <a:rPr lang="en-US" dirty="0" err="1" smtClean="0"/>
              <a:t>sagittis</a:t>
            </a:r>
            <a:r>
              <a:rPr lang="en-US" dirty="0" smtClean="0"/>
              <a:t> quam </a:t>
            </a:r>
            <a:r>
              <a:rPr lang="en-US" dirty="0" err="1" smtClean="0"/>
              <a:t>varius</a:t>
            </a:r>
            <a:r>
              <a:rPr lang="en-US" dirty="0" smtClean="0"/>
              <a:t> </a:t>
            </a:r>
            <a:r>
              <a:rPr lang="en-US" dirty="0" err="1" smtClean="0"/>
              <a:t>facilisis</a:t>
            </a:r>
            <a:r>
              <a:rPr lang="en-US" dirty="0" smtClean="0"/>
              <a:t>.</a:t>
            </a:r>
          </a:p>
          <a:p>
            <a:pPr lvl="0"/>
            <a:endParaRPr lang="en-US" dirty="0" smtClean="0"/>
          </a:p>
          <a:p>
            <a:pPr lvl="0"/>
            <a:r>
              <a:rPr lang="en-US" dirty="0" err="1" smtClean="0"/>
              <a:t>Donec</a:t>
            </a:r>
            <a:r>
              <a:rPr lang="en-US" dirty="0" smtClean="0"/>
              <a:t> ligula </a:t>
            </a:r>
            <a:r>
              <a:rPr lang="en-US" dirty="0" err="1" smtClean="0"/>
              <a:t>diam</a:t>
            </a:r>
            <a:r>
              <a:rPr lang="en-US" dirty="0" smtClean="0"/>
              <a:t>, </a:t>
            </a:r>
            <a:r>
              <a:rPr lang="en-US" dirty="0" err="1" smtClean="0"/>
              <a:t>tincidunt</a:t>
            </a:r>
            <a:r>
              <a:rPr lang="en-US" dirty="0" smtClean="0"/>
              <a:t> id </a:t>
            </a:r>
            <a:r>
              <a:rPr lang="en-US" dirty="0" err="1" smtClean="0"/>
              <a:t>nisl</a:t>
            </a:r>
            <a:r>
              <a:rPr lang="en-US" dirty="0" smtClean="0"/>
              <a:t> </a:t>
            </a:r>
            <a:r>
              <a:rPr lang="en-US" dirty="0" err="1" smtClean="0"/>
              <a:t>vel</a:t>
            </a:r>
            <a:r>
              <a:rPr lang="en-US" dirty="0" smtClean="0"/>
              <a:t>, </a:t>
            </a:r>
            <a:r>
              <a:rPr lang="en-US" dirty="0" err="1" smtClean="0"/>
              <a:t>accumsan</a:t>
            </a:r>
            <a:r>
              <a:rPr lang="en-US" dirty="0" smtClean="0"/>
              <a:t> </a:t>
            </a:r>
            <a:r>
              <a:rPr lang="en-US" dirty="0" err="1" smtClean="0"/>
              <a:t>placerat</a:t>
            </a:r>
            <a:r>
              <a:rPr lang="en-US" dirty="0" smtClean="0"/>
              <a:t> </a:t>
            </a:r>
            <a:r>
              <a:rPr lang="en-US" dirty="0" err="1" smtClean="0"/>
              <a:t>velit</a:t>
            </a:r>
            <a:r>
              <a:rPr lang="en-US" dirty="0" smtClean="0"/>
              <a:t>. </a:t>
            </a:r>
            <a:r>
              <a:rPr lang="en-US" dirty="0" err="1" smtClean="0"/>
              <a:t>Nullam</a:t>
            </a:r>
            <a:r>
              <a:rPr lang="en-US" dirty="0" smtClean="0"/>
              <a:t> </a:t>
            </a:r>
            <a:r>
              <a:rPr lang="en-US" dirty="0" err="1" smtClean="0"/>
              <a:t>sagittis</a:t>
            </a:r>
            <a:r>
              <a:rPr lang="en-US" dirty="0" smtClean="0"/>
              <a:t> </a:t>
            </a:r>
            <a:r>
              <a:rPr lang="en-US" dirty="0" err="1" smtClean="0"/>
              <a:t>feugiat</a:t>
            </a:r>
            <a:r>
              <a:rPr lang="en-US" dirty="0" smtClean="0"/>
              <a:t> </a:t>
            </a:r>
            <a:r>
              <a:rPr lang="en-US" dirty="0" err="1" smtClean="0"/>
              <a:t>erat</a:t>
            </a:r>
            <a:r>
              <a:rPr lang="en-US" dirty="0" smtClean="0"/>
              <a:t>, </a:t>
            </a:r>
            <a:r>
              <a:rPr lang="en-US" dirty="0" err="1" smtClean="0"/>
              <a:t>vel</a:t>
            </a:r>
            <a:r>
              <a:rPr lang="en-US" dirty="0" smtClean="0"/>
              <a:t> </a:t>
            </a:r>
            <a:r>
              <a:rPr lang="en-US" dirty="0" err="1" smtClean="0"/>
              <a:t>vestibulum</a:t>
            </a:r>
            <a:r>
              <a:rPr lang="en-US" dirty="0" smtClean="0"/>
              <a:t> </a:t>
            </a:r>
            <a:r>
              <a:rPr lang="en-US" dirty="0" err="1" smtClean="0"/>
              <a:t>lorem</a:t>
            </a:r>
            <a:r>
              <a:rPr lang="en-US" dirty="0" smtClean="0"/>
              <a:t> </a:t>
            </a:r>
            <a:r>
              <a:rPr lang="en-US" dirty="0" err="1" smtClean="0"/>
              <a:t>facilisis</a:t>
            </a:r>
            <a:r>
              <a:rPr lang="en-US" dirty="0" smtClean="0"/>
              <a:t> vitae. </a:t>
            </a:r>
            <a:r>
              <a:rPr lang="en-US" dirty="0" err="1" smtClean="0"/>
              <a:t>Duis</a:t>
            </a:r>
            <a:r>
              <a:rPr lang="en-US" dirty="0" smtClean="0"/>
              <a:t> </a:t>
            </a:r>
            <a:r>
              <a:rPr lang="en-US" dirty="0" err="1" smtClean="0"/>
              <a:t>molestie</a:t>
            </a:r>
            <a:r>
              <a:rPr lang="en-US" dirty="0" smtClean="0"/>
              <a:t> </a:t>
            </a:r>
            <a:r>
              <a:rPr lang="en-US" dirty="0" err="1" smtClean="0"/>
              <a:t>urna</a:t>
            </a:r>
            <a:r>
              <a:rPr lang="en-US" dirty="0" smtClean="0"/>
              <a:t> </a:t>
            </a:r>
            <a:r>
              <a:rPr lang="en-US" dirty="0" err="1" smtClean="0"/>
              <a:t>enim</a:t>
            </a:r>
            <a:r>
              <a:rPr lang="en-US" dirty="0" smtClean="0"/>
              <a:t>, </a:t>
            </a:r>
            <a:r>
              <a:rPr lang="en-US" dirty="0" err="1" smtClean="0"/>
              <a:t>vel</a:t>
            </a:r>
            <a:r>
              <a:rPr lang="en-US" dirty="0" smtClean="0"/>
              <a:t> </a:t>
            </a:r>
            <a:r>
              <a:rPr lang="en-US" dirty="0" err="1" smtClean="0"/>
              <a:t>scelerisque</a:t>
            </a:r>
            <a:r>
              <a:rPr lang="en-US" dirty="0" smtClean="0"/>
              <a:t> </a:t>
            </a:r>
            <a:r>
              <a:rPr lang="en-US" dirty="0" err="1" smtClean="0"/>
              <a:t>arcu</a:t>
            </a:r>
            <a:r>
              <a:rPr lang="en-US" dirty="0" smtClean="0"/>
              <a:t> </a:t>
            </a:r>
            <a:r>
              <a:rPr lang="en-US" dirty="0" err="1" smtClean="0"/>
              <a:t>feugiat</a:t>
            </a:r>
            <a:r>
              <a:rPr lang="en-US" dirty="0" smtClean="0"/>
              <a:t> </a:t>
            </a:r>
            <a:r>
              <a:rPr lang="en-US" dirty="0" err="1" smtClean="0"/>
              <a:t>eget</a:t>
            </a:r>
            <a:r>
              <a:rPr lang="en-US" dirty="0" smtClean="0"/>
              <a:t>. </a:t>
            </a:r>
            <a:r>
              <a:rPr lang="en-US" dirty="0" err="1" smtClean="0"/>
              <a:t>Curabitur</a:t>
            </a:r>
            <a:r>
              <a:rPr lang="en-US" dirty="0" smtClean="0"/>
              <a:t> </a:t>
            </a:r>
            <a:r>
              <a:rPr lang="en-US" dirty="0" err="1" smtClean="0"/>
              <a:t>lobortis</a:t>
            </a:r>
            <a:r>
              <a:rPr lang="en-US" dirty="0" smtClean="0"/>
              <a:t>, </a:t>
            </a:r>
            <a:r>
              <a:rPr lang="en-US" dirty="0" err="1" smtClean="0"/>
              <a:t>nulla</a:t>
            </a:r>
            <a:r>
              <a:rPr lang="en-US" dirty="0" smtClean="0"/>
              <a:t> </a:t>
            </a:r>
            <a:r>
              <a:rPr lang="en-US" dirty="0" err="1" smtClean="0"/>
              <a:t>vel</a:t>
            </a:r>
            <a:r>
              <a:rPr lang="en-US" dirty="0" smtClean="0"/>
              <a:t> </a:t>
            </a:r>
            <a:r>
              <a:rPr lang="en-US" dirty="0" err="1" smtClean="0"/>
              <a:t>dignissim</a:t>
            </a:r>
            <a:r>
              <a:rPr lang="en-US" dirty="0" smtClean="0"/>
              <a:t> </a:t>
            </a:r>
            <a:r>
              <a:rPr lang="en-US" dirty="0" err="1" smtClean="0"/>
              <a:t>consequat</a:t>
            </a:r>
            <a:r>
              <a:rPr lang="en-US" dirty="0" smtClean="0"/>
              <a:t>, </a:t>
            </a:r>
            <a:r>
              <a:rPr lang="en-US" dirty="0" err="1" smtClean="0"/>
              <a:t>odio</a:t>
            </a:r>
            <a:r>
              <a:rPr lang="en-US" dirty="0" smtClean="0"/>
              <a:t> </a:t>
            </a:r>
            <a:r>
              <a:rPr lang="en-US" dirty="0" err="1" smtClean="0"/>
              <a:t>libero</a:t>
            </a:r>
            <a:r>
              <a:rPr lang="en-US" dirty="0" smtClean="0"/>
              <a:t> </a:t>
            </a:r>
            <a:r>
              <a:rPr lang="en-US" dirty="0" err="1" smtClean="0"/>
              <a:t>pellentesque</a:t>
            </a:r>
            <a:r>
              <a:rPr lang="en-US" dirty="0" smtClean="0"/>
              <a:t> </a:t>
            </a:r>
            <a:r>
              <a:rPr lang="en-US" dirty="0" err="1" smtClean="0"/>
              <a:t>nunc</a:t>
            </a:r>
            <a:r>
              <a:rPr lang="en-US" dirty="0" smtClean="0"/>
              <a:t>, sit </a:t>
            </a:r>
            <a:r>
              <a:rPr lang="en-US" dirty="0" err="1" smtClean="0"/>
              <a:t>amet</a:t>
            </a:r>
            <a:r>
              <a:rPr lang="en-US" dirty="0" smtClean="0"/>
              <a:t> </a:t>
            </a:r>
            <a:r>
              <a:rPr lang="en-US" dirty="0" err="1" smtClean="0"/>
              <a:t>feugiat</a:t>
            </a:r>
            <a:r>
              <a:rPr lang="en-US" dirty="0" smtClean="0"/>
              <a:t> </a:t>
            </a:r>
            <a:r>
              <a:rPr lang="en-US" dirty="0" err="1" smtClean="0"/>
              <a:t>justo</a:t>
            </a:r>
            <a:r>
              <a:rPr lang="en-US" dirty="0" smtClean="0"/>
              <a:t> </a:t>
            </a:r>
            <a:r>
              <a:rPr lang="en-US" dirty="0" err="1" smtClean="0"/>
              <a:t>metus</a:t>
            </a:r>
            <a:r>
              <a:rPr lang="en-US" dirty="0" smtClean="0"/>
              <a:t> </a:t>
            </a:r>
            <a:r>
              <a:rPr lang="en-US" dirty="0" err="1" smtClean="0"/>
              <a:t>nec</a:t>
            </a:r>
            <a:r>
              <a:rPr lang="en-US" dirty="0" smtClean="0"/>
              <a:t> </a:t>
            </a:r>
            <a:r>
              <a:rPr lang="en-US" dirty="0" err="1" smtClean="0"/>
              <a:t>neque</a:t>
            </a:r>
            <a:r>
              <a:rPr lang="en-US" dirty="0" smtClean="0"/>
              <a:t>. </a:t>
            </a:r>
            <a:r>
              <a:rPr lang="en-US" dirty="0" err="1" smtClean="0"/>
              <a:t>Donec</a:t>
            </a:r>
            <a:r>
              <a:rPr lang="en-US" dirty="0" smtClean="0"/>
              <a:t> non ante ac </a:t>
            </a:r>
            <a:r>
              <a:rPr lang="en-US" dirty="0" err="1" smtClean="0"/>
              <a:t>orci</a:t>
            </a:r>
            <a:r>
              <a:rPr lang="en-US" dirty="0" smtClean="0"/>
              <a:t> </a:t>
            </a:r>
            <a:r>
              <a:rPr lang="en-US" dirty="0" err="1" smtClean="0"/>
              <a:t>elementum</a:t>
            </a:r>
            <a:r>
              <a:rPr lang="en-US" dirty="0" smtClean="0"/>
              <a:t> </a:t>
            </a:r>
            <a:r>
              <a:rPr lang="en-US" dirty="0" err="1" smtClean="0"/>
              <a:t>iaculis</a:t>
            </a:r>
            <a:r>
              <a:rPr lang="en-US" dirty="0" smtClean="0"/>
              <a:t> </a:t>
            </a:r>
            <a:r>
              <a:rPr lang="en-US" dirty="0" err="1" smtClean="0"/>
              <a:t>consequat</a:t>
            </a:r>
            <a:r>
              <a:rPr lang="en-US" dirty="0" smtClean="0"/>
              <a:t> in </a:t>
            </a:r>
            <a:r>
              <a:rPr lang="en-US" dirty="0" err="1" smtClean="0"/>
              <a:t>metus</a:t>
            </a:r>
            <a:r>
              <a:rPr lang="en-US" dirty="0" smtClean="0"/>
              <a:t>. </a:t>
            </a:r>
            <a:r>
              <a:rPr lang="en-US" dirty="0" err="1" smtClean="0"/>
              <a:t>Interdum</a:t>
            </a:r>
            <a:r>
              <a:rPr lang="en-US" dirty="0" smtClean="0"/>
              <a:t> et </a:t>
            </a:r>
            <a:r>
              <a:rPr lang="en-US" dirty="0" err="1" smtClean="0"/>
              <a:t>malesuada</a:t>
            </a:r>
            <a:r>
              <a:rPr lang="en-US" dirty="0" smtClean="0"/>
              <a:t> fames ac ante </a:t>
            </a:r>
            <a:r>
              <a:rPr lang="en-US" dirty="0" err="1" smtClean="0"/>
              <a:t>ipsum</a:t>
            </a:r>
            <a:r>
              <a:rPr lang="en-US" dirty="0" smtClean="0"/>
              <a:t> </a:t>
            </a:r>
            <a:r>
              <a:rPr lang="en-US" dirty="0" err="1" smtClean="0"/>
              <a:t>primis</a:t>
            </a:r>
            <a:r>
              <a:rPr lang="en-US" dirty="0" smtClean="0"/>
              <a:t> in </a:t>
            </a:r>
            <a:r>
              <a:rPr lang="en-US" dirty="0" err="1" smtClean="0"/>
              <a:t>faucibus</a:t>
            </a:r>
            <a:r>
              <a:rPr lang="en-US" dirty="0" smtClean="0"/>
              <a:t>. </a:t>
            </a:r>
            <a:r>
              <a:rPr lang="en-US" dirty="0" err="1" smtClean="0"/>
              <a:t>Mauris</a:t>
            </a:r>
            <a:r>
              <a:rPr lang="en-US" dirty="0" smtClean="0"/>
              <a:t> </a:t>
            </a:r>
            <a:r>
              <a:rPr lang="en-US" dirty="0" err="1" smtClean="0"/>
              <a:t>volutpat</a:t>
            </a:r>
            <a:r>
              <a:rPr lang="en-US" dirty="0" smtClean="0"/>
              <a:t> </a:t>
            </a:r>
            <a:r>
              <a:rPr lang="en-US" dirty="0" err="1" smtClean="0"/>
              <a:t>aliquet</a:t>
            </a:r>
            <a:r>
              <a:rPr lang="en-US" dirty="0" smtClean="0"/>
              <a:t> </a:t>
            </a:r>
            <a:r>
              <a:rPr lang="en-US" dirty="0" err="1" smtClean="0"/>
              <a:t>imperdiet</a:t>
            </a:r>
            <a:r>
              <a:rPr lang="en-US" dirty="0" smtClean="0"/>
              <a:t>. </a:t>
            </a:r>
            <a:r>
              <a:rPr lang="en-US" dirty="0" err="1" smtClean="0"/>
              <a:t>Suspendisse</a:t>
            </a:r>
            <a:r>
              <a:rPr lang="en-US" dirty="0" smtClean="0"/>
              <a:t> </a:t>
            </a:r>
            <a:r>
              <a:rPr lang="en-US" dirty="0" err="1" smtClean="0"/>
              <a:t>ultrices</a:t>
            </a:r>
            <a:r>
              <a:rPr lang="en-US" dirty="0" smtClean="0"/>
              <a:t> lacus id </a:t>
            </a:r>
            <a:r>
              <a:rPr lang="en-US" dirty="0" err="1" smtClean="0"/>
              <a:t>est</a:t>
            </a:r>
            <a:r>
              <a:rPr lang="en-US" dirty="0" smtClean="0"/>
              <a:t> </a:t>
            </a:r>
            <a:r>
              <a:rPr lang="en-US" dirty="0" err="1" smtClean="0"/>
              <a:t>viverra</a:t>
            </a:r>
            <a:r>
              <a:rPr lang="en-US" dirty="0" smtClean="0"/>
              <a:t>, at </a:t>
            </a:r>
            <a:r>
              <a:rPr lang="en-US" dirty="0" err="1" smtClean="0"/>
              <a:t>porttitor</a:t>
            </a:r>
            <a:r>
              <a:rPr lang="en-US" dirty="0" smtClean="0"/>
              <a:t> </a:t>
            </a:r>
            <a:r>
              <a:rPr lang="en-US" dirty="0" err="1" smtClean="0"/>
              <a:t>metus</a:t>
            </a:r>
            <a:r>
              <a:rPr lang="en-US" dirty="0" smtClean="0"/>
              <a:t> </a:t>
            </a:r>
            <a:r>
              <a:rPr lang="en-US" dirty="0" err="1" smtClean="0"/>
              <a:t>facilisis</a:t>
            </a:r>
            <a:r>
              <a:rPr lang="en-US" dirty="0" smtClean="0"/>
              <a:t>. </a:t>
            </a:r>
            <a:r>
              <a:rPr lang="en-US" dirty="0" err="1" smtClean="0"/>
              <a:t>Nullam</a:t>
            </a:r>
            <a:r>
              <a:rPr lang="en-US" dirty="0" smtClean="0"/>
              <a:t> dolor </a:t>
            </a:r>
            <a:r>
              <a:rPr lang="en-US" dirty="0" err="1" smtClean="0"/>
              <a:t>sapien</a:t>
            </a:r>
            <a:r>
              <a:rPr lang="en-US" dirty="0" smtClean="0"/>
              <a:t>, </a:t>
            </a:r>
            <a:r>
              <a:rPr lang="en-US" dirty="0" err="1" smtClean="0"/>
              <a:t>hendrerit</a:t>
            </a:r>
            <a:r>
              <a:rPr lang="en-US" dirty="0" smtClean="0"/>
              <a:t> sit </a:t>
            </a:r>
            <a:r>
              <a:rPr lang="en-US" dirty="0" err="1" smtClean="0"/>
              <a:t>amet</a:t>
            </a:r>
            <a:r>
              <a:rPr lang="en-US" dirty="0" smtClean="0"/>
              <a:t> </a:t>
            </a:r>
            <a:r>
              <a:rPr lang="en-US" dirty="0" err="1" smtClean="0"/>
              <a:t>tellus</a:t>
            </a:r>
            <a:r>
              <a:rPr lang="en-US" dirty="0" smtClean="0"/>
              <a:t> </a:t>
            </a:r>
            <a:r>
              <a:rPr lang="en-US" dirty="0" err="1" smtClean="0"/>
              <a:t>tristique</a:t>
            </a:r>
            <a:r>
              <a:rPr lang="en-US" dirty="0" smtClean="0"/>
              <a:t>, </a:t>
            </a:r>
            <a:r>
              <a:rPr lang="en-US" dirty="0" err="1" smtClean="0"/>
              <a:t>tempor</a:t>
            </a:r>
            <a:r>
              <a:rPr lang="en-US" dirty="0" smtClean="0"/>
              <a:t> </a:t>
            </a:r>
            <a:r>
              <a:rPr lang="en-US" dirty="0" err="1" smtClean="0"/>
              <a:t>iaculis</a:t>
            </a:r>
            <a:r>
              <a:rPr lang="en-US" dirty="0" smtClean="0"/>
              <a:t> </a:t>
            </a:r>
            <a:r>
              <a:rPr lang="en-US" dirty="0" err="1" smtClean="0"/>
              <a:t>urna</a:t>
            </a:r>
            <a:r>
              <a:rPr lang="en-US" dirty="0" smtClean="0"/>
              <a:t>. </a:t>
            </a:r>
            <a:r>
              <a:rPr lang="en-US" dirty="0" err="1" smtClean="0"/>
              <a:t>Nulla</a:t>
            </a:r>
            <a:r>
              <a:rPr lang="en-US" dirty="0" smtClean="0"/>
              <a:t> a </a:t>
            </a:r>
            <a:r>
              <a:rPr lang="en-US" dirty="0" err="1" smtClean="0"/>
              <a:t>aliquam</a:t>
            </a:r>
            <a:r>
              <a:rPr lang="en-US" dirty="0" smtClean="0"/>
              <a:t> magna. </a:t>
            </a:r>
            <a:r>
              <a:rPr lang="en-US" dirty="0" err="1" smtClean="0"/>
              <a:t>Donec</a:t>
            </a:r>
            <a:r>
              <a:rPr lang="en-US" dirty="0" smtClean="0"/>
              <a:t> </a:t>
            </a:r>
            <a:r>
              <a:rPr lang="en-US" dirty="0" err="1" smtClean="0"/>
              <a:t>eget</a:t>
            </a:r>
            <a:r>
              <a:rPr lang="en-US" dirty="0" smtClean="0"/>
              <a:t> </a:t>
            </a:r>
            <a:r>
              <a:rPr lang="en-US" dirty="0" err="1" smtClean="0"/>
              <a:t>felis</a:t>
            </a:r>
            <a:r>
              <a:rPr lang="en-US" dirty="0" smtClean="0"/>
              <a:t> in </a:t>
            </a:r>
            <a:r>
              <a:rPr lang="en-US" dirty="0" err="1" smtClean="0"/>
              <a:t>felis</a:t>
            </a:r>
            <a:r>
              <a:rPr lang="en-US" dirty="0" smtClean="0"/>
              <a:t> </a:t>
            </a:r>
            <a:r>
              <a:rPr lang="en-US" dirty="0" err="1" smtClean="0"/>
              <a:t>lacinia</a:t>
            </a:r>
            <a:r>
              <a:rPr lang="en-US" dirty="0" smtClean="0"/>
              <a:t> </a:t>
            </a:r>
            <a:r>
              <a:rPr lang="en-US" dirty="0" err="1" smtClean="0"/>
              <a:t>porttitor</a:t>
            </a:r>
            <a:r>
              <a:rPr lang="en-US" dirty="0" smtClean="0"/>
              <a:t>. </a:t>
            </a:r>
            <a:r>
              <a:rPr lang="en-US" dirty="0" err="1" smtClean="0"/>
              <a:t>Proin</a:t>
            </a:r>
            <a:r>
              <a:rPr lang="en-US" dirty="0" smtClean="0"/>
              <a:t> </a:t>
            </a:r>
            <a:r>
              <a:rPr lang="en-US" dirty="0" err="1" smtClean="0"/>
              <a:t>sollicitudin</a:t>
            </a:r>
            <a:r>
              <a:rPr lang="en-US" dirty="0" smtClean="0"/>
              <a:t> ante id </a:t>
            </a:r>
            <a:r>
              <a:rPr lang="en-US" dirty="0" err="1" smtClean="0"/>
              <a:t>nisl</a:t>
            </a:r>
            <a:r>
              <a:rPr lang="en-US" dirty="0" smtClean="0"/>
              <a:t> </a:t>
            </a:r>
            <a:r>
              <a:rPr lang="en-US" dirty="0" err="1" smtClean="0"/>
              <a:t>imperdiet</a:t>
            </a:r>
            <a:r>
              <a:rPr lang="en-US" dirty="0" smtClean="0"/>
              <a:t> </a:t>
            </a:r>
            <a:r>
              <a:rPr lang="en-US" dirty="0" err="1" smtClean="0"/>
              <a:t>euismod</a:t>
            </a:r>
            <a:r>
              <a:rPr lang="en-US" dirty="0" smtClean="0"/>
              <a:t>. </a:t>
            </a:r>
            <a:r>
              <a:rPr lang="en-US" dirty="0" err="1" smtClean="0"/>
              <a:t>Aenean</a:t>
            </a:r>
            <a:r>
              <a:rPr lang="en-US" dirty="0" smtClean="0"/>
              <a:t> </a:t>
            </a:r>
            <a:r>
              <a:rPr lang="en-US" dirty="0" err="1" smtClean="0"/>
              <a:t>vestibulum</a:t>
            </a:r>
            <a:r>
              <a:rPr lang="en-US" dirty="0" smtClean="0"/>
              <a:t> non </a:t>
            </a:r>
            <a:r>
              <a:rPr lang="en-US" dirty="0" err="1" smtClean="0"/>
              <a:t>metus</a:t>
            </a:r>
            <a:r>
              <a:rPr lang="en-US" dirty="0" smtClean="0"/>
              <a:t> vitae </a:t>
            </a:r>
            <a:r>
              <a:rPr lang="en-US" dirty="0" err="1" smtClean="0"/>
              <a:t>rutrum</a:t>
            </a:r>
            <a:r>
              <a:rPr lang="en-US" dirty="0" smtClean="0"/>
              <a:t>. </a:t>
            </a:r>
            <a:r>
              <a:rPr lang="en-US" dirty="0" err="1" smtClean="0"/>
              <a:t>Cras</a:t>
            </a:r>
            <a:r>
              <a:rPr lang="en-US" dirty="0" smtClean="0"/>
              <a:t> </a:t>
            </a:r>
            <a:r>
              <a:rPr lang="en-US" dirty="0" err="1" smtClean="0"/>
              <a:t>varius</a:t>
            </a:r>
            <a:r>
              <a:rPr lang="en-US" dirty="0" smtClean="0"/>
              <a:t> </a:t>
            </a:r>
            <a:r>
              <a:rPr lang="en-US" dirty="0" err="1" smtClean="0"/>
              <a:t>condimentum</a:t>
            </a:r>
            <a:r>
              <a:rPr lang="en-US" dirty="0" smtClean="0"/>
              <a:t> </a:t>
            </a:r>
            <a:r>
              <a:rPr lang="en-US" dirty="0" err="1" smtClean="0"/>
              <a:t>diam</a:t>
            </a:r>
            <a:r>
              <a:rPr lang="en-US" dirty="0" smtClean="0"/>
              <a:t>, </a:t>
            </a:r>
            <a:r>
              <a:rPr lang="en-US" dirty="0" err="1" smtClean="0"/>
              <a:t>quis</a:t>
            </a:r>
            <a:r>
              <a:rPr lang="en-US" dirty="0" smtClean="0"/>
              <a:t> </a:t>
            </a:r>
            <a:r>
              <a:rPr lang="en-US" dirty="0" err="1" smtClean="0"/>
              <a:t>euismod</a:t>
            </a:r>
            <a:r>
              <a:rPr lang="en-US" dirty="0" smtClean="0"/>
              <a:t> </a:t>
            </a:r>
            <a:r>
              <a:rPr lang="en-US" dirty="0" err="1" smtClean="0"/>
              <a:t>erat</a:t>
            </a:r>
            <a:r>
              <a:rPr lang="en-US" dirty="0" smtClean="0"/>
              <a:t> </a:t>
            </a:r>
            <a:r>
              <a:rPr lang="en-US" dirty="0" err="1" smtClean="0"/>
              <a:t>pharetra</a:t>
            </a:r>
            <a:r>
              <a:rPr lang="en-US" dirty="0" smtClean="0"/>
              <a:t> non. </a:t>
            </a:r>
            <a:r>
              <a:rPr lang="en-US" dirty="0" err="1" smtClean="0"/>
              <a:t>Sed</a:t>
            </a:r>
            <a:r>
              <a:rPr lang="en-US" dirty="0" smtClean="0"/>
              <a:t> </a:t>
            </a:r>
            <a:r>
              <a:rPr lang="en-US" dirty="0" err="1" smtClean="0"/>
              <a:t>eget</a:t>
            </a:r>
            <a:r>
              <a:rPr lang="en-US" dirty="0" smtClean="0"/>
              <a:t> </a:t>
            </a:r>
            <a:r>
              <a:rPr lang="en-US" dirty="0" err="1" smtClean="0"/>
              <a:t>blandit</a:t>
            </a:r>
            <a:r>
              <a:rPr lang="en-US" dirty="0" smtClean="0"/>
              <a:t> sem.</a:t>
            </a:r>
          </a:p>
        </p:txBody>
      </p:sp>
      <p:grpSp>
        <p:nvGrpSpPr>
          <p:cNvPr id="5" name="Group 4"/>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833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452438" y="1026673"/>
            <a:ext cx="8229600" cy="3667248"/>
          </a:xfrm>
          <a:prstGeom prst="rect">
            <a:avLst/>
          </a:prstGeom>
        </p:spPr>
        <p:txBody>
          <a:bodyPr vert="horz" lIns="95057" tIns="47529" rIns="95057" bIns="47529" numCol="2" spcCol="280728"/>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r>
              <a:rPr lang="en-US" dirty="0" err="1" smtClean="0"/>
              <a:t>Proin</a:t>
            </a:r>
            <a:r>
              <a:rPr lang="en-US" dirty="0" smtClean="0"/>
              <a:t> </a:t>
            </a:r>
            <a:r>
              <a:rPr lang="en-US" dirty="0" err="1" smtClean="0"/>
              <a:t>commodo</a:t>
            </a:r>
            <a:r>
              <a:rPr lang="en-US" dirty="0" smtClean="0"/>
              <a:t> </a:t>
            </a:r>
            <a:r>
              <a:rPr lang="en-US" dirty="0" err="1" smtClean="0"/>
              <a:t>arcu</a:t>
            </a:r>
            <a:r>
              <a:rPr lang="en-US" dirty="0" smtClean="0"/>
              <a:t> </a:t>
            </a:r>
            <a:r>
              <a:rPr lang="en-US" dirty="0" err="1" smtClean="0"/>
              <a:t>nec</a:t>
            </a:r>
            <a:r>
              <a:rPr lang="en-US" dirty="0" smtClean="0"/>
              <a:t> nisi </a:t>
            </a:r>
            <a:r>
              <a:rPr lang="en-US" dirty="0" err="1" smtClean="0"/>
              <a:t>rhoncus</a:t>
            </a:r>
            <a:r>
              <a:rPr lang="en-US" dirty="0" smtClean="0"/>
              <a:t> </a:t>
            </a:r>
            <a:r>
              <a:rPr lang="en-US" dirty="0" err="1" smtClean="0"/>
              <a:t>dapibus</a:t>
            </a:r>
            <a:r>
              <a:rPr lang="en-US" dirty="0" smtClean="0"/>
              <a:t>. </a:t>
            </a:r>
            <a:r>
              <a:rPr lang="en-US" dirty="0" err="1" smtClean="0"/>
              <a:t>Praesent</a:t>
            </a:r>
            <a:r>
              <a:rPr lang="en-US" dirty="0" smtClean="0"/>
              <a:t> </a:t>
            </a:r>
            <a:r>
              <a:rPr lang="en-US" dirty="0" err="1" smtClean="0"/>
              <a:t>nec</a:t>
            </a:r>
            <a:r>
              <a:rPr lang="en-US" dirty="0" smtClean="0"/>
              <a:t> </a:t>
            </a:r>
            <a:r>
              <a:rPr lang="en-US" dirty="0" err="1" smtClean="0"/>
              <a:t>elit</a:t>
            </a:r>
            <a:r>
              <a:rPr lang="en-US" dirty="0" smtClean="0"/>
              <a:t> non </a:t>
            </a:r>
            <a:r>
              <a:rPr lang="en-US" dirty="0" err="1" smtClean="0"/>
              <a:t>metus</a:t>
            </a:r>
            <a:r>
              <a:rPr lang="en-US" dirty="0" smtClean="0"/>
              <a:t> </a:t>
            </a:r>
            <a:r>
              <a:rPr lang="en-US" dirty="0" err="1" smtClean="0"/>
              <a:t>mollis</a:t>
            </a:r>
            <a:r>
              <a:rPr lang="en-US" dirty="0" smtClean="0"/>
              <a:t> </a:t>
            </a:r>
            <a:r>
              <a:rPr lang="en-US" dirty="0" err="1" smtClean="0"/>
              <a:t>placerat</a:t>
            </a:r>
            <a:r>
              <a:rPr lang="en-US" dirty="0" smtClean="0"/>
              <a:t>. </a:t>
            </a:r>
            <a:r>
              <a:rPr lang="en-US" dirty="0" err="1" smtClean="0"/>
              <a:t>Vivamus</a:t>
            </a:r>
            <a:r>
              <a:rPr lang="en-US" dirty="0" smtClean="0"/>
              <a:t> </a:t>
            </a:r>
            <a:r>
              <a:rPr lang="en-US" dirty="0" err="1" smtClean="0"/>
              <a:t>porta</a:t>
            </a:r>
            <a:r>
              <a:rPr lang="en-US" dirty="0" smtClean="0"/>
              <a:t> </a:t>
            </a:r>
            <a:r>
              <a:rPr lang="en-US" dirty="0" err="1" smtClean="0"/>
              <a:t>pulvinar</a:t>
            </a:r>
            <a:r>
              <a:rPr lang="en-US" dirty="0" smtClean="0"/>
              <a:t> </a:t>
            </a:r>
            <a:r>
              <a:rPr lang="en-US" dirty="0" err="1" smtClean="0"/>
              <a:t>iaculis</a:t>
            </a:r>
            <a:r>
              <a:rPr lang="en-US" dirty="0" smtClean="0"/>
              <a:t>. </a:t>
            </a:r>
            <a:r>
              <a:rPr lang="en-US" dirty="0" err="1" smtClean="0"/>
              <a:t>Donec</a:t>
            </a:r>
            <a:r>
              <a:rPr lang="en-US" dirty="0" smtClean="0"/>
              <a:t> </a:t>
            </a:r>
            <a:r>
              <a:rPr lang="en-US" dirty="0" err="1" smtClean="0"/>
              <a:t>augue</a:t>
            </a:r>
            <a:r>
              <a:rPr lang="en-US" dirty="0" smtClean="0"/>
              <a:t> </a:t>
            </a:r>
            <a:r>
              <a:rPr lang="en-US" dirty="0" err="1" smtClean="0"/>
              <a:t>arcu</a:t>
            </a:r>
            <a:r>
              <a:rPr lang="en-US" dirty="0" smtClean="0"/>
              <a:t>, </a:t>
            </a:r>
            <a:r>
              <a:rPr lang="en-US" dirty="0" err="1" smtClean="0"/>
              <a:t>volutpat</a:t>
            </a:r>
            <a:r>
              <a:rPr lang="en-US" dirty="0" smtClean="0"/>
              <a:t> </a:t>
            </a:r>
            <a:r>
              <a:rPr lang="en-US" dirty="0" err="1" smtClean="0"/>
              <a:t>nec</a:t>
            </a:r>
            <a:r>
              <a:rPr lang="en-US" dirty="0" smtClean="0"/>
              <a:t> </a:t>
            </a:r>
            <a:r>
              <a:rPr lang="en-US" dirty="0" err="1" smtClean="0"/>
              <a:t>risus</a:t>
            </a:r>
            <a:r>
              <a:rPr lang="en-US" dirty="0" smtClean="0"/>
              <a:t> </a:t>
            </a:r>
            <a:r>
              <a:rPr lang="en-US" dirty="0" err="1" smtClean="0"/>
              <a:t>eget</a:t>
            </a:r>
            <a:r>
              <a:rPr lang="en-US" dirty="0" smtClean="0"/>
              <a:t>, </a:t>
            </a:r>
            <a:r>
              <a:rPr lang="en-US" dirty="0" err="1" smtClean="0"/>
              <a:t>finibus</a:t>
            </a:r>
            <a:r>
              <a:rPr lang="en-US" dirty="0" smtClean="0"/>
              <a:t> </a:t>
            </a:r>
            <a:r>
              <a:rPr lang="en-US" dirty="0" err="1" smtClean="0"/>
              <a:t>lacinia</a:t>
            </a:r>
            <a:r>
              <a:rPr lang="en-US" dirty="0" smtClean="0"/>
              <a:t> ligula. </a:t>
            </a:r>
            <a:r>
              <a:rPr lang="en-US" dirty="0" err="1" smtClean="0"/>
              <a:t>Curabitur</a:t>
            </a:r>
            <a:r>
              <a:rPr lang="en-US" dirty="0" smtClean="0"/>
              <a:t> </a:t>
            </a:r>
            <a:r>
              <a:rPr lang="en-US" dirty="0" err="1" smtClean="0"/>
              <a:t>bibendum</a:t>
            </a:r>
            <a:r>
              <a:rPr lang="en-US" dirty="0" smtClean="0"/>
              <a:t> </a:t>
            </a:r>
            <a:r>
              <a:rPr lang="en-US" dirty="0" err="1" smtClean="0"/>
              <a:t>arcu</a:t>
            </a:r>
            <a:r>
              <a:rPr lang="en-US" dirty="0" smtClean="0"/>
              <a:t> sit </a:t>
            </a:r>
            <a:r>
              <a:rPr lang="en-US" dirty="0" err="1" smtClean="0"/>
              <a:t>amet</a:t>
            </a:r>
            <a:r>
              <a:rPr lang="en-US" dirty="0" smtClean="0"/>
              <a:t> </a:t>
            </a:r>
            <a:r>
              <a:rPr lang="en-US" dirty="0" err="1" smtClean="0"/>
              <a:t>faucibus</a:t>
            </a:r>
            <a:r>
              <a:rPr lang="en-US" dirty="0" smtClean="0"/>
              <a:t> </a:t>
            </a:r>
            <a:r>
              <a:rPr lang="en-US" dirty="0" err="1" smtClean="0"/>
              <a:t>posuere</a:t>
            </a:r>
            <a:r>
              <a:rPr lang="en-US" dirty="0" smtClean="0"/>
              <a:t>. </a:t>
            </a:r>
            <a:r>
              <a:rPr lang="en-US" dirty="0" err="1" smtClean="0"/>
              <a:t>Donec</a:t>
            </a:r>
            <a:r>
              <a:rPr lang="en-US" dirty="0" smtClean="0"/>
              <a:t> a </a:t>
            </a:r>
            <a:r>
              <a:rPr lang="en-US" dirty="0" err="1" smtClean="0"/>
              <a:t>est</a:t>
            </a:r>
            <a:r>
              <a:rPr lang="en-US" dirty="0" smtClean="0"/>
              <a:t> at </a:t>
            </a:r>
            <a:r>
              <a:rPr lang="en-US" dirty="0" err="1" smtClean="0"/>
              <a:t>arcu</a:t>
            </a:r>
            <a:r>
              <a:rPr lang="en-US" dirty="0" smtClean="0"/>
              <a:t> </a:t>
            </a:r>
            <a:r>
              <a:rPr lang="en-US" dirty="0" err="1" smtClean="0"/>
              <a:t>congue</a:t>
            </a:r>
            <a:r>
              <a:rPr lang="en-US" dirty="0" smtClean="0"/>
              <a:t> </a:t>
            </a:r>
            <a:r>
              <a:rPr lang="en-US" dirty="0" err="1" smtClean="0"/>
              <a:t>congue</a:t>
            </a:r>
            <a:r>
              <a:rPr lang="en-US" dirty="0" smtClean="0"/>
              <a:t> </a:t>
            </a:r>
            <a:r>
              <a:rPr lang="en-US" dirty="0" err="1" smtClean="0"/>
              <a:t>vel</a:t>
            </a:r>
            <a:r>
              <a:rPr lang="en-US" dirty="0" smtClean="0"/>
              <a:t> </a:t>
            </a:r>
            <a:r>
              <a:rPr lang="en-US" dirty="0" err="1" smtClean="0"/>
              <a:t>eget</a:t>
            </a:r>
            <a:r>
              <a:rPr lang="en-US" dirty="0" smtClean="0"/>
              <a:t> ex. </a:t>
            </a:r>
            <a:r>
              <a:rPr lang="en-US" dirty="0" err="1" smtClean="0"/>
              <a:t>Duis</a:t>
            </a:r>
            <a:r>
              <a:rPr lang="en-US" dirty="0" smtClean="0"/>
              <a:t> </a:t>
            </a:r>
            <a:r>
              <a:rPr lang="en-US" dirty="0" err="1" smtClean="0"/>
              <a:t>auctor</a:t>
            </a:r>
            <a:r>
              <a:rPr lang="en-US" dirty="0" smtClean="0"/>
              <a:t> </a:t>
            </a:r>
            <a:r>
              <a:rPr lang="en-US" dirty="0" err="1" smtClean="0"/>
              <a:t>lectus</a:t>
            </a:r>
            <a:r>
              <a:rPr lang="en-US" dirty="0" smtClean="0"/>
              <a:t> </a:t>
            </a:r>
            <a:r>
              <a:rPr lang="en-US" dirty="0" err="1" smtClean="0"/>
              <a:t>maximus</a:t>
            </a:r>
            <a:r>
              <a:rPr lang="en-US" dirty="0" smtClean="0"/>
              <a:t> </a:t>
            </a:r>
            <a:r>
              <a:rPr lang="en-US" dirty="0" err="1" smtClean="0"/>
              <a:t>sapien</a:t>
            </a:r>
            <a:r>
              <a:rPr lang="en-US" dirty="0" smtClean="0"/>
              <a:t> </a:t>
            </a:r>
            <a:r>
              <a:rPr lang="en-US" dirty="0" err="1" smtClean="0"/>
              <a:t>suscipit</a:t>
            </a:r>
            <a:r>
              <a:rPr lang="en-US" dirty="0" smtClean="0"/>
              <a:t> </a:t>
            </a:r>
            <a:r>
              <a:rPr lang="en-US" dirty="0" err="1" smtClean="0"/>
              <a:t>interdum</a:t>
            </a:r>
            <a:r>
              <a:rPr lang="en-US" dirty="0" smtClean="0"/>
              <a:t>.</a:t>
            </a:r>
          </a:p>
          <a:p>
            <a:pPr lvl="0"/>
            <a:endParaRPr lang="en-US" dirty="0" smtClean="0"/>
          </a:p>
          <a:p>
            <a:pPr lvl="0"/>
            <a:r>
              <a:rPr lang="en-US" dirty="0" err="1" smtClean="0"/>
              <a:t>Curabitur</a:t>
            </a:r>
            <a:r>
              <a:rPr lang="en-US" dirty="0" smtClean="0"/>
              <a:t> </a:t>
            </a:r>
            <a:r>
              <a:rPr lang="en-US" dirty="0" err="1" smtClean="0"/>
              <a:t>rhoncus</a:t>
            </a:r>
            <a:r>
              <a:rPr lang="en-US" dirty="0" smtClean="0"/>
              <a:t>, </a:t>
            </a:r>
            <a:r>
              <a:rPr lang="en-US" dirty="0" err="1" smtClean="0"/>
              <a:t>diam</a:t>
            </a:r>
            <a:r>
              <a:rPr lang="en-US" dirty="0" smtClean="0"/>
              <a:t> </a:t>
            </a:r>
            <a:r>
              <a:rPr lang="en-US" dirty="0" err="1" smtClean="0"/>
              <a:t>vel</a:t>
            </a:r>
            <a:r>
              <a:rPr lang="en-US" dirty="0" smtClean="0"/>
              <a:t> </a:t>
            </a:r>
            <a:r>
              <a:rPr lang="en-US" dirty="0" err="1" smtClean="0"/>
              <a:t>congue</a:t>
            </a:r>
            <a:r>
              <a:rPr lang="en-US" dirty="0" smtClean="0"/>
              <a:t> </a:t>
            </a:r>
            <a:r>
              <a:rPr lang="en-US" dirty="0" err="1" smtClean="0"/>
              <a:t>pulvinar</a:t>
            </a:r>
            <a:r>
              <a:rPr lang="en-US" dirty="0" smtClean="0"/>
              <a:t>, </a:t>
            </a:r>
            <a:r>
              <a:rPr lang="en-US" dirty="0" err="1" smtClean="0"/>
              <a:t>erat</a:t>
            </a:r>
            <a:r>
              <a:rPr lang="en-US" dirty="0" smtClean="0"/>
              <a:t> </a:t>
            </a:r>
            <a:r>
              <a:rPr lang="en-US" dirty="0" err="1" smtClean="0"/>
              <a:t>massa</a:t>
            </a:r>
            <a:r>
              <a:rPr lang="en-US" dirty="0" smtClean="0"/>
              <a:t> </a:t>
            </a:r>
            <a:r>
              <a:rPr lang="en-US" dirty="0" err="1" smtClean="0"/>
              <a:t>lacinia</a:t>
            </a:r>
            <a:r>
              <a:rPr lang="en-US" dirty="0" smtClean="0"/>
              <a:t> </a:t>
            </a:r>
            <a:r>
              <a:rPr lang="en-US" dirty="0" err="1" smtClean="0"/>
              <a:t>purus</a:t>
            </a:r>
            <a:r>
              <a:rPr lang="en-US" dirty="0" smtClean="0"/>
              <a:t>, in </a:t>
            </a:r>
            <a:r>
              <a:rPr lang="en-US" dirty="0" err="1" smtClean="0"/>
              <a:t>laoreet</a:t>
            </a:r>
            <a:r>
              <a:rPr lang="en-US" dirty="0" smtClean="0"/>
              <a:t> </a:t>
            </a:r>
            <a:r>
              <a:rPr lang="en-US" dirty="0" err="1" smtClean="0"/>
              <a:t>purus</a:t>
            </a:r>
            <a:r>
              <a:rPr lang="en-US" dirty="0" smtClean="0"/>
              <a:t> </a:t>
            </a:r>
            <a:r>
              <a:rPr lang="en-US" dirty="0" err="1" smtClean="0"/>
              <a:t>massa</a:t>
            </a:r>
            <a:r>
              <a:rPr lang="en-US" dirty="0" smtClean="0"/>
              <a:t> in </a:t>
            </a:r>
            <a:r>
              <a:rPr lang="en-US" dirty="0" err="1" smtClean="0"/>
              <a:t>nunc</a:t>
            </a:r>
            <a:r>
              <a:rPr lang="en-US" dirty="0" smtClean="0"/>
              <a:t>. </a:t>
            </a:r>
            <a:r>
              <a:rPr lang="en-US" dirty="0" err="1" smtClean="0"/>
              <a:t>Phasellus</a:t>
            </a:r>
            <a:r>
              <a:rPr lang="en-US" dirty="0" smtClean="0"/>
              <a:t> </a:t>
            </a:r>
            <a:r>
              <a:rPr lang="en-US" dirty="0" err="1" smtClean="0"/>
              <a:t>finibus</a:t>
            </a:r>
            <a:r>
              <a:rPr lang="en-US" dirty="0" smtClean="0"/>
              <a:t> </a:t>
            </a:r>
            <a:r>
              <a:rPr lang="en-US" dirty="0" err="1" smtClean="0"/>
              <a:t>malesuada</a:t>
            </a:r>
            <a:r>
              <a:rPr lang="en-US" dirty="0" smtClean="0"/>
              <a:t> </a:t>
            </a:r>
            <a:r>
              <a:rPr lang="en-US" dirty="0" err="1" smtClean="0"/>
              <a:t>lobortis</a:t>
            </a:r>
            <a:r>
              <a:rPr lang="en-US" dirty="0" smtClean="0"/>
              <a:t>. </a:t>
            </a:r>
            <a:r>
              <a:rPr lang="en-US" dirty="0" err="1" smtClean="0"/>
              <a:t>Sed</a:t>
            </a:r>
            <a:r>
              <a:rPr lang="en-US" dirty="0" smtClean="0"/>
              <a:t> </a:t>
            </a:r>
            <a:r>
              <a:rPr lang="en-US" dirty="0" err="1" smtClean="0"/>
              <a:t>quis</a:t>
            </a:r>
            <a:r>
              <a:rPr lang="en-US" dirty="0" smtClean="0"/>
              <a:t> </a:t>
            </a:r>
            <a:r>
              <a:rPr lang="en-US" dirty="0" err="1" smtClean="0"/>
              <a:t>tellus</a:t>
            </a:r>
            <a:r>
              <a:rPr lang="en-US" dirty="0" smtClean="0"/>
              <a:t> id </a:t>
            </a:r>
            <a:r>
              <a:rPr lang="en-US" dirty="0" err="1" smtClean="0"/>
              <a:t>nulla</a:t>
            </a:r>
            <a:r>
              <a:rPr lang="en-US" dirty="0" smtClean="0"/>
              <a:t> </a:t>
            </a:r>
            <a:r>
              <a:rPr lang="en-US" dirty="0" err="1" smtClean="0"/>
              <a:t>mollis</a:t>
            </a:r>
            <a:r>
              <a:rPr lang="en-US" dirty="0" smtClean="0"/>
              <a:t> </a:t>
            </a:r>
            <a:r>
              <a:rPr lang="en-US" dirty="0" err="1" smtClean="0"/>
              <a:t>iaculis</a:t>
            </a:r>
            <a:r>
              <a:rPr lang="en-US" dirty="0" smtClean="0"/>
              <a:t>. Nam </a:t>
            </a:r>
            <a:r>
              <a:rPr lang="en-US" dirty="0" err="1" smtClean="0"/>
              <a:t>nec</a:t>
            </a:r>
            <a:r>
              <a:rPr lang="en-US" dirty="0" smtClean="0"/>
              <a:t> </a:t>
            </a:r>
            <a:r>
              <a:rPr lang="en-US" dirty="0" err="1" smtClean="0"/>
              <a:t>auctor</a:t>
            </a:r>
            <a:r>
              <a:rPr lang="en-US" dirty="0" smtClean="0"/>
              <a:t> </a:t>
            </a:r>
            <a:r>
              <a:rPr lang="en-US" dirty="0" err="1" smtClean="0"/>
              <a:t>arcu</a:t>
            </a:r>
            <a:r>
              <a:rPr lang="en-US" dirty="0" smtClean="0"/>
              <a:t>. </a:t>
            </a:r>
            <a:r>
              <a:rPr lang="en-US" dirty="0" err="1" smtClean="0"/>
              <a:t>Aenean</a:t>
            </a:r>
            <a:r>
              <a:rPr lang="en-US" dirty="0" smtClean="0"/>
              <a:t> </a:t>
            </a:r>
            <a:r>
              <a:rPr lang="en-US" dirty="0" err="1" smtClean="0"/>
              <a:t>molestie</a:t>
            </a:r>
            <a:r>
              <a:rPr lang="en-US" dirty="0" smtClean="0"/>
              <a:t> lacus </a:t>
            </a:r>
            <a:r>
              <a:rPr lang="en-US" dirty="0" err="1" smtClean="0"/>
              <a:t>ut</a:t>
            </a:r>
            <a:r>
              <a:rPr lang="en-US" dirty="0" smtClean="0"/>
              <a:t> </a:t>
            </a:r>
            <a:r>
              <a:rPr lang="en-US" dirty="0" err="1" smtClean="0"/>
              <a:t>urna</a:t>
            </a:r>
            <a:r>
              <a:rPr lang="en-US" dirty="0" smtClean="0"/>
              <a:t> </a:t>
            </a:r>
            <a:r>
              <a:rPr lang="en-US" dirty="0" err="1" smtClean="0"/>
              <a:t>accumsan</a:t>
            </a:r>
            <a:r>
              <a:rPr lang="en-US" dirty="0" smtClean="0"/>
              <a:t>, a </a:t>
            </a:r>
            <a:r>
              <a:rPr lang="en-US" dirty="0" err="1" smtClean="0"/>
              <a:t>rhoncus</a:t>
            </a:r>
            <a:r>
              <a:rPr lang="en-US" dirty="0" smtClean="0"/>
              <a:t> </a:t>
            </a:r>
            <a:r>
              <a:rPr lang="en-US" dirty="0" err="1" smtClean="0"/>
              <a:t>orci</a:t>
            </a:r>
            <a:r>
              <a:rPr lang="en-US" dirty="0" smtClean="0"/>
              <a:t> </a:t>
            </a:r>
            <a:r>
              <a:rPr lang="en-US" dirty="0" err="1" smtClean="0"/>
              <a:t>rhoncus</a:t>
            </a:r>
            <a:r>
              <a:rPr lang="en-US" dirty="0" smtClean="0"/>
              <a:t>. </a:t>
            </a:r>
            <a:r>
              <a:rPr lang="en-US" dirty="0" err="1" smtClean="0"/>
              <a:t>Fusce</a:t>
            </a:r>
            <a:r>
              <a:rPr lang="en-US" dirty="0" smtClean="0"/>
              <a:t> </a:t>
            </a:r>
            <a:r>
              <a:rPr lang="en-US" dirty="0" err="1" smtClean="0"/>
              <a:t>orci</a:t>
            </a:r>
            <a:r>
              <a:rPr lang="en-US" dirty="0" smtClean="0"/>
              <a:t> </a:t>
            </a:r>
            <a:r>
              <a:rPr lang="en-US" dirty="0" err="1" smtClean="0"/>
              <a:t>velit</a:t>
            </a:r>
            <a:r>
              <a:rPr lang="en-US" dirty="0" smtClean="0"/>
              <a:t>, </a:t>
            </a:r>
            <a:r>
              <a:rPr lang="en-US" dirty="0" err="1" smtClean="0"/>
              <a:t>euismod</a:t>
            </a:r>
            <a:r>
              <a:rPr lang="en-US" dirty="0" smtClean="0"/>
              <a:t> </a:t>
            </a:r>
            <a:r>
              <a:rPr lang="en-US" dirty="0" err="1" smtClean="0"/>
              <a:t>quis</a:t>
            </a:r>
            <a:r>
              <a:rPr lang="en-US" dirty="0" smtClean="0"/>
              <a:t> </a:t>
            </a:r>
            <a:r>
              <a:rPr lang="en-US" dirty="0" err="1" smtClean="0"/>
              <a:t>pulvinar</a:t>
            </a:r>
            <a:r>
              <a:rPr lang="en-US" dirty="0" smtClean="0"/>
              <a:t> ac, </a:t>
            </a:r>
            <a:r>
              <a:rPr lang="en-US" dirty="0" err="1" smtClean="0"/>
              <a:t>ultrices</a:t>
            </a:r>
            <a:r>
              <a:rPr lang="en-US" dirty="0" smtClean="0"/>
              <a:t> </a:t>
            </a:r>
            <a:r>
              <a:rPr lang="en-US" dirty="0" err="1" smtClean="0"/>
              <a:t>vel</a:t>
            </a:r>
            <a:r>
              <a:rPr lang="en-US" dirty="0" smtClean="0"/>
              <a:t> dui. </a:t>
            </a:r>
            <a:r>
              <a:rPr lang="en-US" dirty="0" err="1" smtClean="0"/>
              <a:t>Praesent</a:t>
            </a:r>
            <a:r>
              <a:rPr lang="en-US" dirty="0" smtClean="0"/>
              <a:t> </a:t>
            </a:r>
            <a:r>
              <a:rPr lang="en-US" dirty="0" err="1" smtClean="0"/>
              <a:t>commodo</a:t>
            </a:r>
            <a:r>
              <a:rPr lang="en-US" dirty="0" smtClean="0"/>
              <a:t>, </a:t>
            </a:r>
            <a:r>
              <a:rPr lang="en-US" dirty="0" err="1" smtClean="0"/>
              <a:t>odio</a:t>
            </a:r>
            <a:r>
              <a:rPr lang="en-US" dirty="0" smtClean="0"/>
              <a:t> </a:t>
            </a:r>
            <a:r>
              <a:rPr lang="en-US" dirty="0" err="1" smtClean="0"/>
              <a:t>eu</a:t>
            </a:r>
            <a:r>
              <a:rPr lang="en-US" dirty="0" smtClean="0"/>
              <a:t> </a:t>
            </a:r>
            <a:r>
              <a:rPr lang="en-US" dirty="0" err="1" smtClean="0"/>
              <a:t>ullamcorper</a:t>
            </a:r>
            <a:r>
              <a:rPr lang="en-US" dirty="0" smtClean="0"/>
              <a:t> </a:t>
            </a:r>
            <a:r>
              <a:rPr lang="en-US" dirty="0" err="1" smtClean="0"/>
              <a:t>eleifend</a:t>
            </a:r>
            <a:r>
              <a:rPr lang="en-US" dirty="0" smtClean="0"/>
              <a:t>, magna </a:t>
            </a:r>
            <a:r>
              <a:rPr lang="en-US" dirty="0" err="1" smtClean="0"/>
              <a:t>metus</a:t>
            </a:r>
            <a:r>
              <a:rPr lang="en-US" dirty="0" smtClean="0"/>
              <a:t> </a:t>
            </a:r>
            <a:r>
              <a:rPr lang="en-US" dirty="0" err="1" smtClean="0"/>
              <a:t>euismod</a:t>
            </a:r>
            <a:r>
              <a:rPr lang="en-US" dirty="0" smtClean="0"/>
              <a:t> </a:t>
            </a:r>
            <a:r>
              <a:rPr lang="en-US" dirty="0" err="1" smtClean="0"/>
              <a:t>elit</a:t>
            </a:r>
            <a:r>
              <a:rPr lang="en-US" dirty="0" smtClean="0"/>
              <a:t>, in </a:t>
            </a:r>
            <a:r>
              <a:rPr lang="en-US" dirty="0" err="1" smtClean="0"/>
              <a:t>porttitor</a:t>
            </a:r>
            <a:r>
              <a:rPr lang="en-US" dirty="0" smtClean="0"/>
              <a:t> </a:t>
            </a:r>
            <a:r>
              <a:rPr lang="en-US" dirty="0" err="1" smtClean="0"/>
              <a:t>urna</a:t>
            </a:r>
            <a:r>
              <a:rPr lang="en-US" dirty="0" smtClean="0"/>
              <a:t> </a:t>
            </a:r>
            <a:r>
              <a:rPr lang="en-US" dirty="0" err="1" smtClean="0"/>
              <a:t>nisl</a:t>
            </a:r>
            <a:r>
              <a:rPr lang="en-US" dirty="0" smtClean="0"/>
              <a:t> </a:t>
            </a:r>
            <a:r>
              <a:rPr lang="en-US" dirty="0" err="1" smtClean="0"/>
              <a:t>ut</a:t>
            </a:r>
            <a:r>
              <a:rPr lang="en-US" dirty="0" smtClean="0"/>
              <a:t> </a:t>
            </a:r>
            <a:r>
              <a:rPr lang="en-US" dirty="0" err="1" smtClean="0"/>
              <a:t>nulla</a:t>
            </a:r>
            <a:r>
              <a:rPr lang="en-US" dirty="0" smtClean="0"/>
              <a:t>. </a:t>
            </a:r>
            <a:r>
              <a:rPr lang="en-US" dirty="0" err="1" smtClean="0"/>
              <a:t>Donec</a:t>
            </a:r>
            <a:r>
              <a:rPr lang="en-US" dirty="0" smtClean="0"/>
              <a:t> </a:t>
            </a:r>
            <a:r>
              <a:rPr lang="en-US" dirty="0" err="1" smtClean="0"/>
              <a:t>accumsan</a:t>
            </a:r>
            <a:r>
              <a:rPr lang="en-US" dirty="0" smtClean="0"/>
              <a:t> </a:t>
            </a:r>
            <a:r>
              <a:rPr lang="en-US" dirty="0" err="1" smtClean="0"/>
              <a:t>egestas</a:t>
            </a:r>
            <a:r>
              <a:rPr lang="en-US" dirty="0" smtClean="0"/>
              <a:t> </a:t>
            </a:r>
            <a:r>
              <a:rPr lang="en-US" dirty="0" err="1" smtClean="0"/>
              <a:t>nulla</a:t>
            </a:r>
            <a:r>
              <a:rPr lang="en-US" dirty="0" smtClean="0"/>
              <a:t>, </a:t>
            </a:r>
            <a:r>
              <a:rPr lang="en-US" dirty="0" err="1" smtClean="0"/>
              <a:t>ut</a:t>
            </a:r>
            <a:r>
              <a:rPr lang="en-US" dirty="0" smtClean="0"/>
              <a:t> </a:t>
            </a:r>
            <a:r>
              <a:rPr lang="en-US" dirty="0" err="1" smtClean="0"/>
              <a:t>sollicitudin</a:t>
            </a:r>
            <a:r>
              <a:rPr lang="en-US" dirty="0" smtClean="0"/>
              <a:t> </a:t>
            </a:r>
            <a:r>
              <a:rPr lang="en-US" dirty="0" err="1" smtClean="0"/>
              <a:t>nulla</a:t>
            </a:r>
            <a:r>
              <a:rPr lang="en-US" dirty="0" smtClean="0"/>
              <a:t> </a:t>
            </a:r>
            <a:r>
              <a:rPr lang="en-US" dirty="0" err="1" smtClean="0"/>
              <a:t>lacinia</a:t>
            </a:r>
            <a:r>
              <a:rPr lang="en-US" dirty="0" smtClean="0"/>
              <a:t> ac. </a:t>
            </a:r>
            <a:r>
              <a:rPr lang="en-US" dirty="0" err="1" smtClean="0"/>
              <a:t>Pellentesque</a:t>
            </a:r>
            <a:r>
              <a:rPr lang="en-US" dirty="0" smtClean="0"/>
              <a:t> </a:t>
            </a:r>
            <a:r>
              <a:rPr lang="en-US" dirty="0" err="1" smtClean="0"/>
              <a:t>felis</a:t>
            </a:r>
            <a:r>
              <a:rPr lang="en-US" dirty="0" smtClean="0"/>
              <a:t> </a:t>
            </a:r>
            <a:r>
              <a:rPr lang="en-US" dirty="0" err="1" smtClean="0"/>
              <a:t>est</a:t>
            </a:r>
            <a:r>
              <a:rPr lang="en-US" dirty="0" smtClean="0"/>
              <a:t>, </a:t>
            </a:r>
            <a:r>
              <a:rPr lang="en-US" dirty="0" err="1" smtClean="0"/>
              <a:t>tincidunt</a:t>
            </a:r>
            <a:r>
              <a:rPr lang="en-US" dirty="0" smtClean="0"/>
              <a:t> et </a:t>
            </a:r>
            <a:r>
              <a:rPr lang="en-US" dirty="0" err="1" smtClean="0"/>
              <a:t>suscipit</a:t>
            </a:r>
            <a:r>
              <a:rPr lang="en-US" dirty="0" smtClean="0"/>
              <a:t> id, </a:t>
            </a:r>
            <a:r>
              <a:rPr lang="en-US" dirty="0" err="1" smtClean="0"/>
              <a:t>rutrum</a:t>
            </a:r>
            <a:r>
              <a:rPr lang="en-US" dirty="0" smtClean="0"/>
              <a:t> at </a:t>
            </a:r>
            <a:r>
              <a:rPr lang="en-US" dirty="0" err="1" smtClean="0"/>
              <a:t>odio</a:t>
            </a:r>
            <a:r>
              <a:rPr lang="en-US" dirty="0" smtClean="0"/>
              <a:t>. </a:t>
            </a:r>
            <a:r>
              <a:rPr lang="en-US" dirty="0" err="1" smtClean="0"/>
              <a:t>Sed</a:t>
            </a:r>
            <a:r>
              <a:rPr lang="en-US" dirty="0" smtClean="0"/>
              <a:t> </a:t>
            </a:r>
            <a:r>
              <a:rPr lang="en-US" dirty="0" err="1" smtClean="0"/>
              <a:t>fringilla</a:t>
            </a:r>
            <a:r>
              <a:rPr lang="en-US" dirty="0" smtClean="0"/>
              <a:t> </a:t>
            </a:r>
            <a:r>
              <a:rPr lang="en-US" dirty="0" err="1" smtClean="0"/>
              <a:t>porttitor</a:t>
            </a:r>
            <a:r>
              <a:rPr lang="en-US" dirty="0" smtClean="0"/>
              <a:t> </a:t>
            </a:r>
            <a:r>
              <a:rPr lang="en-US" dirty="0" err="1" smtClean="0"/>
              <a:t>ipsum</a:t>
            </a:r>
            <a:r>
              <a:rPr lang="en-US" dirty="0" smtClean="0"/>
              <a:t>. </a:t>
            </a:r>
            <a:r>
              <a:rPr lang="en-US" dirty="0" err="1" smtClean="0"/>
              <a:t>Morbi</a:t>
            </a:r>
            <a:r>
              <a:rPr lang="en-US" dirty="0" smtClean="0"/>
              <a:t> </a:t>
            </a:r>
            <a:r>
              <a:rPr lang="en-US" dirty="0" err="1" smtClean="0"/>
              <a:t>cursus</a:t>
            </a:r>
            <a:r>
              <a:rPr lang="en-US" dirty="0" smtClean="0"/>
              <a:t> </a:t>
            </a:r>
            <a:r>
              <a:rPr lang="en-US" dirty="0" err="1" smtClean="0"/>
              <a:t>massa</a:t>
            </a:r>
            <a:r>
              <a:rPr lang="en-US" dirty="0" smtClean="0"/>
              <a:t> </a:t>
            </a:r>
            <a:r>
              <a:rPr lang="en-US" dirty="0" err="1" smtClean="0"/>
              <a:t>eget</a:t>
            </a:r>
            <a:r>
              <a:rPr lang="en-US" dirty="0" smtClean="0"/>
              <a:t> </a:t>
            </a:r>
            <a:r>
              <a:rPr lang="en-US" dirty="0" err="1" smtClean="0"/>
              <a:t>arcu</a:t>
            </a:r>
            <a:r>
              <a:rPr lang="en-US" dirty="0" smtClean="0"/>
              <a:t> </a:t>
            </a:r>
            <a:r>
              <a:rPr lang="en-US" dirty="0" err="1" smtClean="0"/>
              <a:t>hendrerit</a:t>
            </a:r>
            <a:r>
              <a:rPr lang="en-US" dirty="0" smtClean="0"/>
              <a:t> </a:t>
            </a:r>
            <a:r>
              <a:rPr lang="en-US" dirty="0" err="1" smtClean="0"/>
              <a:t>eleifend</a:t>
            </a:r>
            <a:r>
              <a:rPr lang="en-US" dirty="0" smtClean="0"/>
              <a:t>. </a:t>
            </a:r>
            <a:r>
              <a:rPr lang="en-US" dirty="0" err="1" smtClean="0"/>
              <a:t>Morbi</a:t>
            </a:r>
            <a:r>
              <a:rPr lang="en-US" dirty="0" smtClean="0"/>
              <a:t> sit </a:t>
            </a:r>
            <a:r>
              <a:rPr lang="en-US" dirty="0" err="1" smtClean="0"/>
              <a:t>amet</a:t>
            </a:r>
            <a:r>
              <a:rPr lang="en-US" dirty="0" smtClean="0"/>
              <a:t> </a:t>
            </a:r>
            <a:r>
              <a:rPr lang="en-US" dirty="0" err="1" smtClean="0"/>
              <a:t>accumsan</a:t>
            </a:r>
            <a:r>
              <a:rPr lang="en-US" dirty="0" smtClean="0"/>
              <a:t> dui, </a:t>
            </a:r>
            <a:r>
              <a:rPr lang="en-US" dirty="0" err="1" smtClean="0"/>
              <a:t>vel</a:t>
            </a:r>
            <a:r>
              <a:rPr lang="en-US" dirty="0" smtClean="0"/>
              <a:t> tempus </a:t>
            </a:r>
            <a:r>
              <a:rPr lang="en-US" dirty="0" err="1" smtClean="0"/>
              <a:t>urna</a:t>
            </a:r>
            <a:r>
              <a:rPr lang="en-US" dirty="0" smtClean="0"/>
              <a:t>. </a:t>
            </a:r>
            <a:r>
              <a:rPr lang="en-US" dirty="0" err="1" smtClean="0"/>
              <a:t>Cras</a:t>
            </a:r>
            <a:r>
              <a:rPr lang="en-US" dirty="0" smtClean="0"/>
              <a:t> in </a:t>
            </a:r>
            <a:r>
              <a:rPr lang="en-US" dirty="0" err="1" smtClean="0"/>
              <a:t>sapien</a:t>
            </a:r>
            <a:r>
              <a:rPr lang="en-US" dirty="0" smtClean="0"/>
              <a:t> at </a:t>
            </a:r>
            <a:r>
              <a:rPr lang="en-US" dirty="0" err="1" smtClean="0"/>
              <a:t>justo</a:t>
            </a:r>
            <a:r>
              <a:rPr lang="en-US" dirty="0" smtClean="0"/>
              <a:t> </a:t>
            </a:r>
            <a:r>
              <a:rPr lang="en-US" dirty="0" err="1" smtClean="0"/>
              <a:t>convallis</a:t>
            </a:r>
            <a:r>
              <a:rPr lang="en-US" dirty="0" smtClean="0"/>
              <a:t> </a:t>
            </a:r>
            <a:r>
              <a:rPr lang="en-US" dirty="0" err="1" smtClean="0"/>
              <a:t>lacinia</a:t>
            </a:r>
            <a:r>
              <a:rPr lang="en-US" dirty="0" smtClean="0"/>
              <a:t> et in </a:t>
            </a:r>
            <a:r>
              <a:rPr lang="en-US" dirty="0" err="1" smtClean="0"/>
              <a:t>felis</a:t>
            </a:r>
            <a:r>
              <a:rPr lang="en-US" dirty="0" smtClean="0"/>
              <a:t>. </a:t>
            </a:r>
            <a:r>
              <a:rPr lang="en-US" dirty="0" err="1" smtClean="0"/>
              <a:t>Vestibulum</a:t>
            </a:r>
            <a:r>
              <a:rPr lang="en-US" dirty="0" smtClean="0"/>
              <a:t> </a:t>
            </a:r>
            <a:r>
              <a:rPr lang="en-US" dirty="0" err="1" smtClean="0"/>
              <a:t>luctus</a:t>
            </a:r>
            <a:r>
              <a:rPr lang="en-US" dirty="0" smtClean="0"/>
              <a:t>, </a:t>
            </a:r>
            <a:r>
              <a:rPr lang="en-US" dirty="0" err="1" smtClean="0"/>
              <a:t>odio</a:t>
            </a:r>
            <a:r>
              <a:rPr lang="en-US" dirty="0" smtClean="0"/>
              <a:t> non </a:t>
            </a:r>
            <a:r>
              <a:rPr lang="en-US" dirty="0" err="1" smtClean="0"/>
              <a:t>accumsan</a:t>
            </a:r>
            <a:r>
              <a:rPr lang="en-US" dirty="0" smtClean="0"/>
              <a:t> </a:t>
            </a:r>
            <a:r>
              <a:rPr lang="en-US" dirty="0" err="1" smtClean="0"/>
              <a:t>eleifend</a:t>
            </a:r>
            <a:r>
              <a:rPr lang="en-US" dirty="0" smtClean="0"/>
              <a:t>, </a:t>
            </a:r>
            <a:r>
              <a:rPr lang="en-US" dirty="0" err="1" smtClean="0"/>
              <a:t>lectus</a:t>
            </a:r>
            <a:r>
              <a:rPr lang="en-US" dirty="0" smtClean="0"/>
              <a:t> </a:t>
            </a:r>
            <a:r>
              <a:rPr lang="en-US" dirty="0" err="1" smtClean="0"/>
              <a:t>metus</a:t>
            </a:r>
            <a:r>
              <a:rPr lang="en-US" dirty="0" smtClean="0"/>
              <a:t> </a:t>
            </a:r>
            <a:r>
              <a:rPr lang="en-US" dirty="0" err="1" smtClean="0"/>
              <a:t>rutrum</a:t>
            </a:r>
            <a:r>
              <a:rPr lang="en-US" dirty="0" smtClean="0"/>
              <a:t> </a:t>
            </a:r>
            <a:r>
              <a:rPr lang="en-US" dirty="0" err="1" smtClean="0"/>
              <a:t>orci</a:t>
            </a:r>
            <a:r>
              <a:rPr lang="en-US" dirty="0" smtClean="0"/>
              <a:t>, </a:t>
            </a:r>
            <a:r>
              <a:rPr lang="en-US" dirty="0" err="1" smtClean="0"/>
              <a:t>quis</a:t>
            </a:r>
            <a:r>
              <a:rPr lang="en-US" dirty="0" smtClean="0"/>
              <a:t> </a:t>
            </a:r>
            <a:r>
              <a:rPr lang="en-US" dirty="0" err="1" smtClean="0"/>
              <a:t>molestie</a:t>
            </a:r>
            <a:r>
              <a:rPr lang="en-US" dirty="0" smtClean="0"/>
              <a:t> </a:t>
            </a:r>
            <a:r>
              <a:rPr lang="en-US" dirty="0" err="1" smtClean="0"/>
              <a:t>enim</a:t>
            </a:r>
            <a:r>
              <a:rPr lang="en-US" dirty="0" smtClean="0"/>
              <a:t> </a:t>
            </a:r>
            <a:r>
              <a:rPr lang="en-US" dirty="0" err="1" smtClean="0"/>
              <a:t>augue</a:t>
            </a:r>
            <a:r>
              <a:rPr lang="en-US" dirty="0" smtClean="0"/>
              <a:t> in </a:t>
            </a:r>
            <a:r>
              <a:rPr lang="en-US" dirty="0" err="1" smtClean="0"/>
              <a:t>lorem</a:t>
            </a:r>
            <a:r>
              <a:rPr lang="en-US" dirty="0" smtClean="0"/>
              <a:t>. </a:t>
            </a:r>
            <a:r>
              <a:rPr lang="en-US" dirty="0" err="1" smtClean="0"/>
              <a:t>Vestibulum</a:t>
            </a:r>
            <a:r>
              <a:rPr lang="en-US" dirty="0" smtClean="0"/>
              <a:t> </a:t>
            </a:r>
            <a:r>
              <a:rPr lang="en-US" dirty="0" err="1" smtClean="0"/>
              <a:t>volutpat</a:t>
            </a:r>
            <a:r>
              <a:rPr lang="en-US" dirty="0" smtClean="0"/>
              <a:t> </a:t>
            </a:r>
            <a:r>
              <a:rPr lang="en-US" dirty="0" err="1" smtClean="0"/>
              <a:t>sagittis</a:t>
            </a:r>
            <a:r>
              <a:rPr lang="en-US" dirty="0" smtClean="0"/>
              <a:t> quam </a:t>
            </a:r>
            <a:r>
              <a:rPr lang="en-US" dirty="0" err="1" smtClean="0"/>
              <a:t>varius</a:t>
            </a:r>
            <a:r>
              <a:rPr lang="en-US" dirty="0" smtClean="0"/>
              <a:t> </a:t>
            </a:r>
            <a:r>
              <a:rPr lang="en-US" dirty="0" err="1" smtClean="0"/>
              <a:t>facilisis</a:t>
            </a:r>
            <a:r>
              <a:rPr lang="en-US" dirty="0" smtClean="0"/>
              <a:t>.</a:t>
            </a:r>
          </a:p>
          <a:p>
            <a:pPr lvl="0"/>
            <a:endParaRPr lang="en-US" dirty="0" smtClean="0"/>
          </a:p>
          <a:p>
            <a:pPr lvl="0"/>
            <a:r>
              <a:rPr lang="en-US" dirty="0" err="1" smtClean="0"/>
              <a:t>Donec</a:t>
            </a:r>
            <a:r>
              <a:rPr lang="en-US" dirty="0" smtClean="0"/>
              <a:t> ligula </a:t>
            </a:r>
            <a:r>
              <a:rPr lang="en-US" dirty="0" err="1" smtClean="0"/>
              <a:t>diam</a:t>
            </a:r>
            <a:r>
              <a:rPr lang="en-US" dirty="0" smtClean="0"/>
              <a:t>, </a:t>
            </a:r>
            <a:r>
              <a:rPr lang="en-US" dirty="0" err="1" smtClean="0"/>
              <a:t>tincidunt</a:t>
            </a:r>
            <a:r>
              <a:rPr lang="en-US" dirty="0" smtClean="0"/>
              <a:t> id </a:t>
            </a:r>
            <a:r>
              <a:rPr lang="en-US" dirty="0" err="1" smtClean="0"/>
              <a:t>nisl</a:t>
            </a:r>
            <a:r>
              <a:rPr lang="en-US" dirty="0" smtClean="0"/>
              <a:t> </a:t>
            </a:r>
            <a:r>
              <a:rPr lang="en-US" dirty="0" err="1" smtClean="0"/>
              <a:t>vel</a:t>
            </a:r>
            <a:r>
              <a:rPr lang="en-US" dirty="0" smtClean="0"/>
              <a:t>, </a:t>
            </a:r>
            <a:r>
              <a:rPr lang="en-US" dirty="0" err="1" smtClean="0"/>
              <a:t>accumsan</a:t>
            </a:r>
            <a:r>
              <a:rPr lang="en-US" dirty="0" smtClean="0"/>
              <a:t> </a:t>
            </a:r>
            <a:r>
              <a:rPr lang="en-US" dirty="0" err="1" smtClean="0"/>
              <a:t>placerat</a:t>
            </a:r>
            <a:r>
              <a:rPr lang="en-US" dirty="0" smtClean="0"/>
              <a:t> </a:t>
            </a:r>
            <a:r>
              <a:rPr lang="en-US" dirty="0" err="1" smtClean="0"/>
              <a:t>velit</a:t>
            </a:r>
            <a:r>
              <a:rPr lang="en-US" dirty="0" smtClean="0"/>
              <a:t>. </a:t>
            </a:r>
            <a:r>
              <a:rPr lang="en-US" dirty="0" err="1" smtClean="0"/>
              <a:t>Nullam</a:t>
            </a:r>
            <a:r>
              <a:rPr lang="en-US" dirty="0" smtClean="0"/>
              <a:t> </a:t>
            </a:r>
            <a:r>
              <a:rPr lang="en-US" dirty="0" err="1" smtClean="0"/>
              <a:t>sagittis</a:t>
            </a:r>
            <a:r>
              <a:rPr lang="en-US" dirty="0" smtClean="0"/>
              <a:t> </a:t>
            </a:r>
            <a:r>
              <a:rPr lang="en-US" dirty="0" err="1" smtClean="0"/>
              <a:t>feugiat</a:t>
            </a:r>
            <a:r>
              <a:rPr lang="en-US" dirty="0" smtClean="0"/>
              <a:t> </a:t>
            </a:r>
            <a:r>
              <a:rPr lang="en-US" dirty="0" err="1" smtClean="0"/>
              <a:t>erat</a:t>
            </a:r>
            <a:r>
              <a:rPr lang="en-US" dirty="0" smtClean="0"/>
              <a:t>, </a:t>
            </a:r>
            <a:r>
              <a:rPr lang="en-US" dirty="0" err="1" smtClean="0"/>
              <a:t>vel</a:t>
            </a:r>
            <a:r>
              <a:rPr lang="en-US" dirty="0" smtClean="0"/>
              <a:t> </a:t>
            </a:r>
            <a:r>
              <a:rPr lang="en-US" dirty="0" err="1" smtClean="0"/>
              <a:t>vestibulum</a:t>
            </a:r>
            <a:r>
              <a:rPr lang="en-US" dirty="0" smtClean="0"/>
              <a:t> </a:t>
            </a:r>
            <a:r>
              <a:rPr lang="en-US" dirty="0" err="1" smtClean="0"/>
              <a:t>lorem</a:t>
            </a:r>
            <a:r>
              <a:rPr lang="en-US" dirty="0" smtClean="0"/>
              <a:t> </a:t>
            </a:r>
            <a:r>
              <a:rPr lang="en-US" dirty="0" err="1" smtClean="0"/>
              <a:t>facilisis</a:t>
            </a:r>
            <a:r>
              <a:rPr lang="en-US" dirty="0" smtClean="0"/>
              <a:t> vitae. </a:t>
            </a:r>
            <a:r>
              <a:rPr lang="en-US" dirty="0" err="1" smtClean="0"/>
              <a:t>Duis</a:t>
            </a:r>
            <a:r>
              <a:rPr lang="en-US" dirty="0" smtClean="0"/>
              <a:t> </a:t>
            </a:r>
            <a:r>
              <a:rPr lang="en-US" dirty="0" err="1" smtClean="0"/>
              <a:t>molestie</a:t>
            </a:r>
            <a:r>
              <a:rPr lang="en-US" dirty="0" smtClean="0"/>
              <a:t> </a:t>
            </a:r>
            <a:r>
              <a:rPr lang="en-US" dirty="0" err="1" smtClean="0"/>
              <a:t>urna</a:t>
            </a:r>
            <a:r>
              <a:rPr lang="en-US" dirty="0" smtClean="0"/>
              <a:t> </a:t>
            </a:r>
            <a:r>
              <a:rPr lang="en-US" dirty="0" err="1" smtClean="0"/>
              <a:t>enim</a:t>
            </a:r>
            <a:r>
              <a:rPr lang="en-US" dirty="0" smtClean="0"/>
              <a:t>, </a:t>
            </a:r>
            <a:r>
              <a:rPr lang="en-US" dirty="0" err="1" smtClean="0"/>
              <a:t>vel</a:t>
            </a:r>
            <a:r>
              <a:rPr lang="en-US" dirty="0" smtClean="0"/>
              <a:t> </a:t>
            </a:r>
            <a:r>
              <a:rPr lang="en-US" dirty="0" err="1" smtClean="0"/>
              <a:t>scelerisque</a:t>
            </a:r>
            <a:r>
              <a:rPr lang="en-US" dirty="0" smtClean="0"/>
              <a:t> </a:t>
            </a:r>
            <a:r>
              <a:rPr lang="en-US" dirty="0" err="1" smtClean="0"/>
              <a:t>arcu</a:t>
            </a:r>
            <a:r>
              <a:rPr lang="en-US" dirty="0" smtClean="0"/>
              <a:t> </a:t>
            </a:r>
            <a:r>
              <a:rPr lang="en-US" dirty="0" err="1" smtClean="0"/>
              <a:t>feugiat</a:t>
            </a:r>
            <a:r>
              <a:rPr lang="en-US" dirty="0" smtClean="0"/>
              <a:t> </a:t>
            </a:r>
            <a:r>
              <a:rPr lang="en-US" dirty="0" err="1" smtClean="0"/>
              <a:t>eget</a:t>
            </a:r>
            <a:r>
              <a:rPr lang="en-US" dirty="0" smtClean="0"/>
              <a:t>. </a:t>
            </a:r>
            <a:r>
              <a:rPr lang="en-US" dirty="0" err="1" smtClean="0"/>
              <a:t>Curabitur</a:t>
            </a:r>
            <a:r>
              <a:rPr lang="en-US" dirty="0" smtClean="0"/>
              <a:t> </a:t>
            </a:r>
            <a:r>
              <a:rPr lang="en-US" dirty="0" err="1" smtClean="0"/>
              <a:t>lobortis</a:t>
            </a:r>
            <a:r>
              <a:rPr lang="en-US" dirty="0" smtClean="0"/>
              <a:t>, </a:t>
            </a:r>
            <a:r>
              <a:rPr lang="en-US" dirty="0" err="1" smtClean="0"/>
              <a:t>nulla</a:t>
            </a:r>
            <a:r>
              <a:rPr lang="en-US" dirty="0" smtClean="0"/>
              <a:t> </a:t>
            </a:r>
            <a:r>
              <a:rPr lang="en-US" dirty="0" err="1" smtClean="0"/>
              <a:t>vel</a:t>
            </a:r>
            <a:r>
              <a:rPr lang="en-US" dirty="0" smtClean="0"/>
              <a:t> </a:t>
            </a:r>
            <a:r>
              <a:rPr lang="en-US" dirty="0" err="1" smtClean="0"/>
              <a:t>dignissim</a:t>
            </a:r>
            <a:r>
              <a:rPr lang="en-US" dirty="0" smtClean="0"/>
              <a:t> </a:t>
            </a:r>
            <a:r>
              <a:rPr lang="en-US" dirty="0" err="1" smtClean="0"/>
              <a:t>consequat</a:t>
            </a:r>
            <a:r>
              <a:rPr lang="en-US" dirty="0" smtClean="0"/>
              <a:t>, </a:t>
            </a:r>
            <a:r>
              <a:rPr lang="en-US" dirty="0" err="1" smtClean="0"/>
              <a:t>odio</a:t>
            </a:r>
            <a:r>
              <a:rPr lang="en-US" dirty="0" smtClean="0"/>
              <a:t> </a:t>
            </a:r>
            <a:r>
              <a:rPr lang="en-US" dirty="0" err="1" smtClean="0"/>
              <a:t>libero</a:t>
            </a:r>
            <a:r>
              <a:rPr lang="en-US" dirty="0" smtClean="0"/>
              <a:t> </a:t>
            </a:r>
            <a:r>
              <a:rPr lang="en-US" dirty="0" err="1" smtClean="0"/>
              <a:t>pellentesque</a:t>
            </a:r>
            <a:r>
              <a:rPr lang="en-US" dirty="0" smtClean="0"/>
              <a:t> </a:t>
            </a:r>
            <a:r>
              <a:rPr lang="en-US" dirty="0" err="1" smtClean="0"/>
              <a:t>nunc</a:t>
            </a:r>
            <a:r>
              <a:rPr lang="en-US" dirty="0" smtClean="0"/>
              <a:t>, sit </a:t>
            </a:r>
            <a:r>
              <a:rPr lang="en-US" dirty="0" err="1" smtClean="0"/>
              <a:t>amet</a:t>
            </a:r>
            <a:r>
              <a:rPr lang="en-US" dirty="0" smtClean="0"/>
              <a:t> </a:t>
            </a:r>
            <a:r>
              <a:rPr lang="en-US" dirty="0" err="1" smtClean="0"/>
              <a:t>feugiat</a:t>
            </a:r>
            <a:r>
              <a:rPr lang="en-US" dirty="0" smtClean="0"/>
              <a:t> </a:t>
            </a:r>
            <a:r>
              <a:rPr lang="en-US" dirty="0" err="1" smtClean="0"/>
              <a:t>justo</a:t>
            </a:r>
            <a:r>
              <a:rPr lang="en-US" dirty="0" smtClean="0"/>
              <a:t> </a:t>
            </a:r>
            <a:r>
              <a:rPr lang="en-US" dirty="0" err="1" smtClean="0"/>
              <a:t>metus</a:t>
            </a:r>
            <a:r>
              <a:rPr lang="en-US" dirty="0" smtClean="0"/>
              <a:t> </a:t>
            </a:r>
            <a:r>
              <a:rPr lang="en-US" dirty="0" err="1" smtClean="0"/>
              <a:t>nec</a:t>
            </a:r>
            <a:r>
              <a:rPr lang="en-US" dirty="0" smtClean="0"/>
              <a:t> </a:t>
            </a:r>
            <a:r>
              <a:rPr lang="en-US" dirty="0" err="1" smtClean="0"/>
              <a:t>neque</a:t>
            </a:r>
            <a:r>
              <a:rPr lang="en-US" dirty="0" smtClean="0"/>
              <a:t>. </a:t>
            </a:r>
            <a:r>
              <a:rPr lang="en-US" dirty="0" err="1" smtClean="0"/>
              <a:t>Donec</a:t>
            </a:r>
            <a:r>
              <a:rPr lang="en-US" dirty="0" smtClean="0"/>
              <a:t> non ante ac </a:t>
            </a:r>
            <a:r>
              <a:rPr lang="en-US" dirty="0" err="1" smtClean="0"/>
              <a:t>orci</a:t>
            </a:r>
            <a:r>
              <a:rPr lang="en-US" dirty="0" smtClean="0"/>
              <a:t> </a:t>
            </a:r>
            <a:r>
              <a:rPr lang="en-US" dirty="0" err="1" smtClean="0"/>
              <a:t>elementum</a:t>
            </a:r>
            <a:r>
              <a:rPr lang="en-US" dirty="0" smtClean="0"/>
              <a:t> </a:t>
            </a:r>
            <a:r>
              <a:rPr lang="en-US" dirty="0" err="1" smtClean="0"/>
              <a:t>iaculis</a:t>
            </a:r>
            <a:r>
              <a:rPr lang="en-US" dirty="0" smtClean="0"/>
              <a:t> </a:t>
            </a:r>
            <a:r>
              <a:rPr lang="en-US" dirty="0" err="1" smtClean="0"/>
              <a:t>consequat</a:t>
            </a:r>
            <a:r>
              <a:rPr lang="en-US" dirty="0" smtClean="0"/>
              <a:t> in </a:t>
            </a:r>
            <a:r>
              <a:rPr lang="en-US" dirty="0" err="1" smtClean="0"/>
              <a:t>metus</a:t>
            </a:r>
            <a:r>
              <a:rPr lang="en-US" dirty="0" smtClean="0"/>
              <a:t>. </a:t>
            </a:r>
            <a:r>
              <a:rPr lang="en-US" dirty="0" err="1" smtClean="0"/>
              <a:t>Interdum</a:t>
            </a:r>
            <a:r>
              <a:rPr lang="en-US" dirty="0" smtClean="0"/>
              <a:t> et </a:t>
            </a:r>
            <a:r>
              <a:rPr lang="en-US" dirty="0" err="1" smtClean="0"/>
              <a:t>malesuada</a:t>
            </a:r>
            <a:r>
              <a:rPr lang="en-US" dirty="0" smtClean="0"/>
              <a:t> fames ac ante </a:t>
            </a:r>
            <a:r>
              <a:rPr lang="en-US" dirty="0" err="1" smtClean="0"/>
              <a:t>ipsum</a:t>
            </a:r>
            <a:r>
              <a:rPr lang="en-US" dirty="0" smtClean="0"/>
              <a:t> </a:t>
            </a:r>
            <a:r>
              <a:rPr lang="en-US" dirty="0" err="1" smtClean="0"/>
              <a:t>primis</a:t>
            </a:r>
            <a:r>
              <a:rPr lang="en-US" dirty="0" smtClean="0"/>
              <a:t> in </a:t>
            </a:r>
            <a:r>
              <a:rPr lang="en-US" dirty="0" err="1" smtClean="0"/>
              <a:t>faucibus</a:t>
            </a:r>
            <a:r>
              <a:rPr lang="en-US" dirty="0" smtClean="0"/>
              <a:t>. </a:t>
            </a:r>
            <a:r>
              <a:rPr lang="en-US" dirty="0" err="1" smtClean="0"/>
              <a:t>Mauris</a:t>
            </a:r>
            <a:r>
              <a:rPr lang="en-US" dirty="0" smtClean="0"/>
              <a:t> </a:t>
            </a:r>
            <a:r>
              <a:rPr lang="en-US" dirty="0" err="1" smtClean="0"/>
              <a:t>volutpat</a:t>
            </a:r>
            <a:r>
              <a:rPr lang="en-US" dirty="0" smtClean="0"/>
              <a:t> </a:t>
            </a:r>
            <a:r>
              <a:rPr lang="en-US" dirty="0" err="1" smtClean="0"/>
              <a:t>aliquet</a:t>
            </a:r>
            <a:r>
              <a:rPr lang="en-US" dirty="0" smtClean="0"/>
              <a:t> </a:t>
            </a:r>
            <a:r>
              <a:rPr lang="en-US" dirty="0" err="1" smtClean="0"/>
              <a:t>imperdiet</a:t>
            </a:r>
            <a:r>
              <a:rPr lang="en-US" dirty="0" smtClean="0"/>
              <a:t>. </a:t>
            </a:r>
            <a:r>
              <a:rPr lang="en-US" dirty="0" err="1" smtClean="0"/>
              <a:t>Suspendisse</a:t>
            </a:r>
            <a:r>
              <a:rPr lang="en-US" dirty="0" smtClean="0"/>
              <a:t> </a:t>
            </a:r>
            <a:r>
              <a:rPr lang="en-US" dirty="0" err="1" smtClean="0"/>
              <a:t>ultrices</a:t>
            </a:r>
            <a:r>
              <a:rPr lang="en-US" dirty="0" smtClean="0"/>
              <a:t> lacus id </a:t>
            </a:r>
            <a:r>
              <a:rPr lang="en-US" dirty="0" err="1" smtClean="0"/>
              <a:t>est</a:t>
            </a:r>
            <a:r>
              <a:rPr lang="en-US" dirty="0" smtClean="0"/>
              <a:t> </a:t>
            </a:r>
            <a:r>
              <a:rPr lang="en-US" dirty="0" err="1" smtClean="0"/>
              <a:t>viverra</a:t>
            </a:r>
            <a:r>
              <a:rPr lang="en-US" dirty="0" smtClean="0"/>
              <a:t>, at </a:t>
            </a:r>
            <a:r>
              <a:rPr lang="en-US" dirty="0" err="1" smtClean="0"/>
              <a:t>porttitor</a:t>
            </a:r>
            <a:r>
              <a:rPr lang="en-US" dirty="0" smtClean="0"/>
              <a:t> </a:t>
            </a:r>
            <a:r>
              <a:rPr lang="en-US" dirty="0" err="1" smtClean="0"/>
              <a:t>metus</a:t>
            </a:r>
            <a:r>
              <a:rPr lang="en-US" dirty="0" smtClean="0"/>
              <a:t> </a:t>
            </a:r>
            <a:r>
              <a:rPr lang="en-US" dirty="0" err="1" smtClean="0"/>
              <a:t>facilisis</a:t>
            </a:r>
            <a:r>
              <a:rPr lang="en-US" dirty="0" smtClean="0"/>
              <a:t>. </a:t>
            </a:r>
            <a:r>
              <a:rPr lang="en-US" dirty="0" err="1" smtClean="0"/>
              <a:t>Nullam</a:t>
            </a:r>
            <a:r>
              <a:rPr lang="en-US" dirty="0" smtClean="0"/>
              <a:t> dolor </a:t>
            </a:r>
            <a:r>
              <a:rPr lang="en-US" dirty="0" err="1" smtClean="0"/>
              <a:t>sapien</a:t>
            </a:r>
            <a:r>
              <a:rPr lang="en-US" dirty="0" smtClean="0"/>
              <a:t>, </a:t>
            </a:r>
            <a:r>
              <a:rPr lang="en-US" dirty="0" err="1" smtClean="0"/>
              <a:t>hendrerit</a:t>
            </a:r>
            <a:r>
              <a:rPr lang="en-US" dirty="0" smtClean="0"/>
              <a:t> sit </a:t>
            </a:r>
            <a:r>
              <a:rPr lang="en-US" dirty="0" err="1" smtClean="0"/>
              <a:t>amet</a:t>
            </a:r>
            <a:r>
              <a:rPr lang="en-US" dirty="0" smtClean="0"/>
              <a:t> </a:t>
            </a:r>
            <a:r>
              <a:rPr lang="en-US" dirty="0" err="1" smtClean="0"/>
              <a:t>tellus</a:t>
            </a:r>
            <a:r>
              <a:rPr lang="en-US" dirty="0" smtClean="0"/>
              <a:t> </a:t>
            </a:r>
            <a:r>
              <a:rPr lang="en-US" dirty="0" err="1" smtClean="0"/>
              <a:t>tristique</a:t>
            </a:r>
            <a:r>
              <a:rPr lang="en-US" dirty="0" smtClean="0"/>
              <a:t>, </a:t>
            </a:r>
            <a:r>
              <a:rPr lang="en-US" dirty="0" err="1" smtClean="0"/>
              <a:t>tempor</a:t>
            </a:r>
            <a:r>
              <a:rPr lang="en-US" dirty="0" smtClean="0"/>
              <a:t> </a:t>
            </a:r>
            <a:r>
              <a:rPr lang="en-US" dirty="0" err="1" smtClean="0"/>
              <a:t>iaculis</a:t>
            </a:r>
            <a:r>
              <a:rPr lang="en-US" dirty="0" smtClean="0"/>
              <a:t> </a:t>
            </a:r>
            <a:r>
              <a:rPr lang="en-US" dirty="0" err="1" smtClean="0"/>
              <a:t>urna</a:t>
            </a:r>
            <a:r>
              <a:rPr lang="en-US" dirty="0" smtClean="0"/>
              <a:t>. </a:t>
            </a:r>
            <a:r>
              <a:rPr lang="en-US" dirty="0" err="1" smtClean="0"/>
              <a:t>Nulla</a:t>
            </a:r>
            <a:r>
              <a:rPr lang="en-US" dirty="0" smtClean="0"/>
              <a:t> a </a:t>
            </a:r>
            <a:r>
              <a:rPr lang="en-US" dirty="0" err="1" smtClean="0"/>
              <a:t>aliquam</a:t>
            </a:r>
            <a:r>
              <a:rPr lang="en-US" dirty="0" smtClean="0"/>
              <a:t> magna. </a:t>
            </a:r>
            <a:r>
              <a:rPr lang="en-US" dirty="0" err="1" smtClean="0"/>
              <a:t>Donec</a:t>
            </a:r>
            <a:r>
              <a:rPr lang="en-US" dirty="0" smtClean="0"/>
              <a:t> </a:t>
            </a:r>
            <a:r>
              <a:rPr lang="en-US" dirty="0" err="1" smtClean="0"/>
              <a:t>eget</a:t>
            </a:r>
            <a:r>
              <a:rPr lang="en-US" dirty="0" smtClean="0"/>
              <a:t> </a:t>
            </a:r>
            <a:r>
              <a:rPr lang="en-US" dirty="0" err="1" smtClean="0"/>
              <a:t>felis</a:t>
            </a:r>
            <a:r>
              <a:rPr lang="en-US" dirty="0" smtClean="0"/>
              <a:t> in </a:t>
            </a:r>
            <a:r>
              <a:rPr lang="en-US" dirty="0" err="1" smtClean="0"/>
              <a:t>felis</a:t>
            </a:r>
            <a:r>
              <a:rPr lang="en-US" dirty="0" smtClean="0"/>
              <a:t> </a:t>
            </a:r>
            <a:r>
              <a:rPr lang="en-US" dirty="0" err="1" smtClean="0"/>
              <a:t>lacinia</a:t>
            </a:r>
            <a:r>
              <a:rPr lang="en-US" dirty="0" smtClean="0"/>
              <a:t> </a:t>
            </a:r>
            <a:r>
              <a:rPr lang="en-US" dirty="0" err="1" smtClean="0"/>
              <a:t>porttitor</a:t>
            </a:r>
            <a:r>
              <a:rPr lang="en-US" dirty="0" smtClean="0"/>
              <a:t>. </a:t>
            </a:r>
            <a:r>
              <a:rPr lang="en-US" dirty="0" err="1" smtClean="0"/>
              <a:t>Proin</a:t>
            </a:r>
            <a:r>
              <a:rPr lang="en-US" dirty="0" smtClean="0"/>
              <a:t> </a:t>
            </a:r>
            <a:r>
              <a:rPr lang="en-US" dirty="0" err="1" smtClean="0"/>
              <a:t>sollicitudin</a:t>
            </a:r>
            <a:r>
              <a:rPr lang="en-US" dirty="0" smtClean="0"/>
              <a:t> ante id </a:t>
            </a:r>
            <a:r>
              <a:rPr lang="en-US" dirty="0" err="1" smtClean="0"/>
              <a:t>nisl</a:t>
            </a:r>
            <a:r>
              <a:rPr lang="en-US" dirty="0" smtClean="0"/>
              <a:t> </a:t>
            </a:r>
            <a:r>
              <a:rPr lang="en-US" dirty="0" err="1" smtClean="0"/>
              <a:t>imperdiet</a:t>
            </a:r>
            <a:r>
              <a:rPr lang="en-US" dirty="0" smtClean="0"/>
              <a:t> </a:t>
            </a:r>
            <a:r>
              <a:rPr lang="en-US" dirty="0" err="1" smtClean="0"/>
              <a:t>euismod</a:t>
            </a:r>
            <a:r>
              <a:rPr lang="en-US" dirty="0" smtClean="0"/>
              <a:t>. </a:t>
            </a:r>
            <a:r>
              <a:rPr lang="en-US" dirty="0" err="1" smtClean="0"/>
              <a:t>Aenean</a:t>
            </a:r>
            <a:r>
              <a:rPr lang="en-US" dirty="0" smtClean="0"/>
              <a:t> </a:t>
            </a:r>
            <a:r>
              <a:rPr lang="en-US" dirty="0" err="1" smtClean="0"/>
              <a:t>vestibulum</a:t>
            </a:r>
            <a:r>
              <a:rPr lang="en-US" dirty="0" smtClean="0"/>
              <a:t> non </a:t>
            </a:r>
            <a:r>
              <a:rPr lang="en-US" dirty="0" err="1" smtClean="0"/>
              <a:t>metus</a:t>
            </a:r>
            <a:r>
              <a:rPr lang="en-US" dirty="0" smtClean="0"/>
              <a:t> vitae </a:t>
            </a:r>
            <a:r>
              <a:rPr lang="en-US" dirty="0" err="1" smtClean="0"/>
              <a:t>rutrum</a:t>
            </a:r>
            <a:r>
              <a:rPr lang="en-US" dirty="0" smtClean="0"/>
              <a:t>. </a:t>
            </a:r>
            <a:r>
              <a:rPr lang="en-US" dirty="0" err="1" smtClean="0"/>
              <a:t>Cras</a:t>
            </a:r>
            <a:r>
              <a:rPr lang="en-US" dirty="0" smtClean="0"/>
              <a:t> </a:t>
            </a:r>
            <a:r>
              <a:rPr lang="en-US" dirty="0" err="1" smtClean="0"/>
              <a:t>varius</a:t>
            </a:r>
            <a:r>
              <a:rPr lang="en-US" dirty="0" smtClean="0"/>
              <a:t> </a:t>
            </a:r>
            <a:r>
              <a:rPr lang="en-US" dirty="0" err="1" smtClean="0"/>
              <a:t>condimentum</a:t>
            </a:r>
            <a:r>
              <a:rPr lang="en-US" dirty="0" smtClean="0"/>
              <a:t> </a:t>
            </a:r>
            <a:r>
              <a:rPr lang="en-US" dirty="0" err="1" smtClean="0"/>
              <a:t>diam</a:t>
            </a:r>
            <a:r>
              <a:rPr lang="en-US" dirty="0" smtClean="0"/>
              <a:t>, </a:t>
            </a:r>
            <a:r>
              <a:rPr lang="en-US" dirty="0" err="1" smtClean="0"/>
              <a:t>quis</a:t>
            </a:r>
            <a:r>
              <a:rPr lang="en-US" dirty="0" smtClean="0"/>
              <a:t> </a:t>
            </a:r>
            <a:r>
              <a:rPr lang="en-US" dirty="0" err="1" smtClean="0"/>
              <a:t>euismod</a:t>
            </a:r>
            <a:r>
              <a:rPr lang="en-US" dirty="0" smtClean="0"/>
              <a:t> </a:t>
            </a:r>
            <a:r>
              <a:rPr lang="en-US" dirty="0" err="1" smtClean="0"/>
              <a:t>erat</a:t>
            </a:r>
            <a:r>
              <a:rPr lang="en-US" dirty="0" smtClean="0"/>
              <a:t> </a:t>
            </a:r>
            <a:r>
              <a:rPr lang="en-US" dirty="0" err="1" smtClean="0"/>
              <a:t>pharetra</a:t>
            </a:r>
            <a:r>
              <a:rPr lang="en-US" dirty="0" smtClean="0"/>
              <a:t> non. </a:t>
            </a:r>
            <a:r>
              <a:rPr lang="en-US" dirty="0" err="1" smtClean="0"/>
              <a:t>Sed</a:t>
            </a:r>
            <a:r>
              <a:rPr lang="en-US" dirty="0" smtClean="0"/>
              <a:t> </a:t>
            </a:r>
            <a:r>
              <a:rPr lang="en-US" dirty="0" err="1" smtClean="0"/>
              <a:t>eget</a:t>
            </a:r>
            <a:r>
              <a:rPr lang="en-US" dirty="0" smtClean="0"/>
              <a:t> </a:t>
            </a:r>
            <a:r>
              <a:rPr lang="en-US" dirty="0" err="1" smtClean="0"/>
              <a:t>blandit</a:t>
            </a:r>
            <a:r>
              <a:rPr lang="en-US" dirty="0" smtClean="0"/>
              <a:t> sem.</a:t>
            </a:r>
          </a:p>
        </p:txBody>
      </p:sp>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8"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grpSp>
        <p:nvGrpSpPr>
          <p:cNvPr id="7" name="Group 6"/>
          <p:cNvGrpSpPr/>
          <p:nvPr userDrawn="1"/>
        </p:nvGrpSpPr>
        <p:grpSpPr>
          <a:xfrm>
            <a:off x="75982" y="289155"/>
            <a:ext cx="287999" cy="256629"/>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911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42" presetClass="entr" presetSubtype="0" fill="hold" grpId="0" nodeType="withEffect">
                                  <p:stCondLst>
                                    <p:cond delay="20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400"/>
                                        <p:tgtEl>
                                          <p:spTgt spid="6">
                                            <p:txEl>
                                              <p:pRg st="0" end="0"/>
                                            </p:txEl>
                                          </p:spTgt>
                                        </p:tgtEl>
                                      </p:cBhvr>
                                    </p:animEffect>
                                    <p:anim calcmode="lin" valueType="num">
                                      <p:cBhvr>
                                        <p:cTn id="20"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400" fill="hold"/>
                                        <p:tgtEl>
                                          <p:spTgt spid="6">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anim calcmode="lin" valueType="num">
                                      <p:cBhvr>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452438" y="243436"/>
            <a:ext cx="8229600" cy="323835"/>
          </a:xfrm>
          <a:prstGeom prst="rect">
            <a:avLst/>
          </a:prstGeom>
        </p:spPr>
        <p:txBody>
          <a:bodyPr vert="horz" lIns="0" tIns="40504" rIns="0" bIns="40504" anchor="ctr"/>
          <a:lstStyle>
            <a:lvl1pPr marL="0" indent="0" algn="l">
              <a:lnSpc>
                <a:spcPct val="100000"/>
              </a:lnSpc>
              <a:spcBef>
                <a:spcPts val="0"/>
              </a:spcBef>
              <a:buNone/>
              <a:defRPr sz="2250" b="1">
                <a:solidFill>
                  <a:schemeClr val="bg1"/>
                </a:solidFill>
                <a:latin typeface="Lato Light"/>
                <a:cs typeface="Lato Light"/>
              </a:defRPr>
            </a:lvl1pPr>
          </a:lstStyle>
          <a:p>
            <a:pPr lvl="0"/>
            <a:r>
              <a:rPr lang="es-ES_tradnl" dirty="0" smtClean="0"/>
              <a:t>Text </a:t>
            </a:r>
            <a:r>
              <a:rPr lang="es-ES_tradnl" dirty="0" err="1" smtClean="0"/>
              <a:t>slide</a:t>
            </a:r>
            <a:r>
              <a:rPr lang="es-ES_tradnl" dirty="0" smtClean="0"/>
              <a:t> </a:t>
            </a:r>
            <a:r>
              <a:rPr lang="es-ES_tradnl" dirty="0" err="1" smtClean="0"/>
              <a:t>example</a:t>
            </a:r>
            <a:endParaRPr lang="es-ES_tradnl" dirty="0" smtClean="0"/>
          </a:p>
        </p:txBody>
      </p:sp>
      <p:sp>
        <p:nvSpPr>
          <p:cNvPr id="8" name="Text Placeholder 7"/>
          <p:cNvSpPr>
            <a:spLocks noGrp="1"/>
          </p:cNvSpPr>
          <p:nvPr>
            <p:ph type="body" sz="quarter" idx="11" hasCustomPrompt="1"/>
          </p:nvPr>
        </p:nvSpPr>
        <p:spPr>
          <a:xfrm>
            <a:off x="452438" y="620327"/>
            <a:ext cx="8229600" cy="171338"/>
          </a:xfrm>
          <a:prstGeom prst="rect">
            <a:avLst/>
          </a:prstGeom>
        </p:spPr>
        <p:txBody>
          <a:bodyPr vert="horz" lIns="0" tIns="40504" rIns="0" bIns="40504" anchor="ctr"/>
          <a:lstStyle>
            <a:lvl1pPr marL="0" indent="0" algn="l">
              <a:lnSpc>
                <a:spcPct val="100000"/>
              </a:lnSpc>
              <a:spcBef>
                <a:spcPts val="0"/>
              </a:spcBef>
              <a:spcAft>
                <a:spcPts val="0"/>
              </a:spcAft>
              <a:buNone/>
              <a:defRPr sz="108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 name="Text Placeholder 2"/>
          <p:cNvSpPr>
            <a:spLocks noGrp="1"/>
          </p:cNvSpPr>
          <p:nvPr>
            <p:ph type="body" sz="quarter" idx="16" hasCustomPrompt="1"/>
          </p:nvPr>
        </p:nvSpPr>
        <p:spPr>
          <a:xfrm>
            <a:off x="452438" y="1055248"/>
            <a:ext cx="8229600" cy="3684393"/>
          </a:xfrm>
          <a:prstGeom prst="rect">
            <a:avLst/>
          </a:prstGeom>
        </p:spPr>
        <p:txBody>
          <a:bodyPr vert="horz" lIns="95057" tIns="47529" rIns="95057" bIns="47529" numCol="3" spcCol="280728"/>
          <a:lstStyle>
            <a:lvl1pPr marL="0" indent="0" algn="just">
              <a:lnSpc>
                <a:spcPct val="130000"/>
              </a:lnSpc>
              <a:buNone/>
              <a:defRPr sz="81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r>
              <a:rPr lang="en-US" dirty="0" err="1" smtClean="0"/>
              <a:t>Proin</a:t>
            </a:r>
            <a:r>
              <a:rPr lang="en-US" dirty="0" smtClean="0"/>
              <a:t> </a:t>
            </a:r>
            <a:r>
              <a:rPr lang="en-US" dirty="0" err="1" smtClean="0"/>
              <a:t>commodo</a:t>
            </a:r>
            <a:r>
              <a:rPr lang="en-US" dirty="0" smtClean="0"/>
              <a:t> </a:t>
            </a:r>
            <a:r>
              <a:rPr lang="en-US" dirty="0" err="1" smtClean="0"/>
              <a:t>arcu</a:t>
            </a:r>
            <a:r>
              <a:rPr lang="en-US" dirty="0" smtClean="0"/>
              <a:t> </a:t>
            </a:r>
            <a:r>
              <a:rPr lang="en-US" dirty="0" err="1" smtClean="0"/>
              <a:t>nec</a:t>
            </a:r>
            <a:r>
              <a:rPr lang="en-US" dirty="0" smtClean="0"/>
              <a:t> nisi </a:t>
            </a:r>
            <a:r>
              <a:rPr lang="en-US" dirty="0" err="1" smtClean="0"/>
              <a:t>rhoncus</a:t>
            </a:r>
            <a:r>
              <a:rPr lang="en-US" dirty="0" smtClean="0"/>
              <a:t> </a:t>
            </a:r>
            <a:r>
              <a:rPr lang="en-US" dirty="0" err="1" smtClean="0"/>
              <a:t>dapibus</a:t>
            </a:r>
            <a:r>
              <a:rPr lang="en-US" dirty="0" smtClean="0"/>
              <a:t>. </a:t>
            </a:r>
          </a:p>
          <a:p>
            <a:pPr lvl="0"/>
            <a:endParaRPr lang="en-US" dirty="0" smtClean="0"/>
          </a:p>
          <a:p>
            <a:pPr lvl="0"/>
            <a:r>
              <a:rPr lang="en-US" dirty="0" err="1" smtClean="0"/>
              <a:t>Praesent</a:t>
            </a:r>
            <a:r>
              <a:rPr lang="en-US" dirty="0" smtClean="0"/>
              <a:t> </a:t>
            </a:r>
            <a:r>
              <a:rPr lang="en-US" dirty="0" err="1" smtClean="0"/>
              <a:t>nec</a:t>
            </a:r>
            <a:r>
              <a:rPr lang="en-US" dirty="0" smtClean="0"/>
              <a:t> </a:t>
            </a:r>
            <a:r>
              <a:rPr lang="en-US" dirty="0" err="1" smtClean="0"/>
              <a:t>elit</a:t>
            </a:r>
            <a:r>
              <a:rPr lang="en-US" dirty="0" smtClean="0"/>
              <a:t> non </a:t>
            </a:r>
            <a:r>
              <a:rPr lang="en-US" dirty="0" err="1" smtClean="0"/>
              <a:t>metus</a:t>
            </a:r>
            <a:r>
              <a:rPr lang="en-US" dirty="0" smtClean="0"/>
              <a:t> </a:t>
            </a:r>
            <a:r>
              <a:rPr lang="en-US" dirty="0" err="1" smtClean="0"/>
              <a:t>mollis</a:t>
            </a:r>
            <a:r>
              <a:rPr lang="en-US" dirty="0" smtClean="0"/>
              <a:t> </a:t>
            </a:r>
            <a:r>
              <a:rPr lang="en-US" dirty="0" err="1" smtClean="0"/>
              <a:t>placerat</a:t>
            </a:r>
            <a:r>
              <a:rPr lang="en-US" dirty="0" smtClean="0"/>
              <a:t>. </a:t>
            </a:r>
            <a:r>
              <a:rPr lang="en-US" dirty="0" err="1" smtClean="0"/>
              <a:t>Vivamus</a:t>
            </a:r>
            <a:r>
              <a:rPr lang="en-US" dirty="0" smtClean="0"/>
              <a:t> </a:t>
            </a:r>
            <a:r>
              <a:rPr lang="en-US" dirty="0" err="1" smtClean="0"/>
              <a:t>porta</a:t>
            </a:r>
            <a:r>
              <a:rPr lang="en-US" dirty="0" smtClean="0"/>
              <a:t> </a:t>
            </a:r>
            <a:r>
              <a:rPr lang="en-US" dirty="0" err="1" smtClean="0"/>
              <a:t>pulvinar</a:t>
            </a:r>
            <a:r>
              <a:rPr lang="en-US" dirty="0" smtClean="0"/>
              <a:t> </a:t>
            </a:r>
            <a:r>
              <a:rPr lang="en-US" dirty="0" err="1" smtClean="0"/>
              <a:t>iaculis</a:t>
            </a:r>
            <a:r>
              <a:rPr lang="en-US" dirty="0" smtClean="0"/>
              <a:t>. </a:t>
            </a:r>
            <a:r>
              <a:rPr lang="en-US" dirty="0" err="1" smtClean="0"/>
              <a:t>Donec</a:t>
            </a:r>
            <a:r>
              <a:rPr lang="en-US" dirty="0" smtClean="0"/>
              <a:t> </a:t>
            </a:r>
            <a:r>
              <a:rPr lang="en-US" dirty="0" err="1" smtClean="0"/>
              <a:t>augue</a:t>
            </a:r>
            <a:r>
              <a:rPr lang="en-US" dirty="0" smtClean="0"/>
              <a:t> </a:t>
            </a:r>
            <a:r>
              <a:rPr lang="en-US" dirty="0" err="1" smtClean="0"/>
              <a:t>arcu</a:t>
            </a:r>
            <a:r>
              <a:rPr lang="en-US" dirty="0" smtClean="0"/>
              <a:t>, </a:t>
            </a:r>
            <a:r>
              <a:rPr lang="en-US" dirty="0" err="1" smtClean="0"/>
              <a:t>volutpat</a:t>
            </a:r>
            <a:r>
              <a:rPr lang="en-US" dirty="0" smtClean="0"/>
              <a:t> </a:t>
            </a:r>
            <a:r>
              <a:rPr lang="en-US" dirty="0" err="1" smtClean="0"/>
              <a:t>nec</a:t>
            </a:r>
            <a:r>
              <a:rPr lang="en-US" dirty="0" smtClean="0"/>
              <a:t> </a:t>
            </a:r>
            <a:r>
              <a:rPr lang="en-US" dirty="0" err="1" smtClean="0"/>
              <a:t>risus</a:t>
            </a:r>
            <a:r>
              <a:rPr lang="en-US" dirty="0" smtClean="0"/>
              <a:t> </a:t>
            </a:r>
            <a:r>
              <a:rPr lang="en-US" dirty="0" err="1" smtClean="0"/>
              <a:t>eget</a:t>
            </a:r>
            <a:r>
              <a:rPr lang="en-US" dirty="0" smtClean="0"/>
              <a:t>, </a:t>
            </a:r>
            <a:r>
              <a:rPr lang="en-US" dirty="0" err="1" smtClean="0"/>
              <a:t>finibus</a:t>
            </a:r>
            <a:r>
              <a:rPr lang="en-US" dirty="0" smtClean="0"/>
              <a:t> </a:t>
            </a:r>
            <a:r>
              <a:rPr lang="en-US" dirty="0" err="1" smtClean="0"/>
              <a:t>lacinia</a:t>
            </a:r>
            <a:r>
              <a:rPr lang="en-US" dirty="0" smtClean="0"/>
              <a:t> ligula. </a:t>
            </a:r>
            <a:r>
              <a:rPr lang="en-US" dirty="0" err="1" smtClean="0"/>
              <a:t>Curabitur</a:t>
            </a:r>
            <a:r>
              <a:rPr lang="en-US" dirty="0" smtClean="0"/>
              <a:t> </a:t>
            </a:r>
            <a:r>
              <a:rPr lang="en-US" dirty="0" err="1" smtClean="0"/>
              <a:t>bibendum</a:t>
            </a:r>
            <a:r>
              <a:rPr lang="en-US" dirty="0" smtClean="0"/>
              <a:t> </a:t>
            </a:r>
            <a:r>
              <a:rPr lang="en-US" dirty="0" err="1" smtClean="0"/>
              <a:t>arcu</a:t>
            </a:r>
            <a:r>
              <a:rPr lang="en-US" dirty="0" smtClean="0"/>
              <a:t> sit </a:t>
            </a:r>
            <a:r>
              <a:rPr lang="en-US" dirty="0" err="1" smtClean="0"/>
              <a:t>amet</a:t>
            </a:r>
            <a:r>
              <a:rPr lang="en-US" dirty="0" smtClean="0"/>
              <a:t> </a:t>
            </a:r>
            <a:r>
              <a:rPr lang="en-US" dirty="0" err="1" smtClean="0"/>
              <a:t>faucibus</a:t>
            </a:r>
            <a:r>
              <a:rPr lang="en-US" dirty="0" smtClean="0"/>
              <a:t> </a:t>
            </a:r>
            <a:r>
              <a:rPr lang="en-US" dirty="0" err="1" smtClean="0"/>
              <a:t>posuere</a:t>
            </a:r>
            <a:r>
              <a:rPr lang="en-US" dirty="0" smtClean="0"/>
              <a:t>. </a:t>
            </a:r>
            <a:r>
              <a:rPr lang="en-US" dirty="0" err="1" smtClean="0"/>
              <a:t>Donec</a:t>
            </a:r>
            <a:r>
              <a:rPr lang="en-US" dirty="0" smtClean="0"/>
              <a:t> a </a:t>
            </a:r>
            <a:r>
              <a:rPr lang="en-US" dirty="0" err="1" smtClean="0"/>
              <a:t>est</a:t>
            </a:r>
            <a:r>
              <a:rPr lang="en-US" dirty="0" smtClean="0"/>
              <a:t> at </a:t>
            </a:r>
            <a:r>
              <a:rPr lang="en-US" dirty="0" err="1" smtClean="0"/>
              <a:t>arcu</a:t>
            </a:r>
            <a:r>
              <a:rPr lang="en-US" dirty="0" smtClean="0"/>
              <a:t> </a:t>
            </a:r>
            <a:r>
              <a:rPr lang="en-US" dirty="0" err="1" smtClean="0"/>
              <a:t>congue</a:t>
            </a:r>
            <a:r>
              <a:rPr lang="en-US" dirty="0" smtClean="0"/>
              <a:t> </a:t>
            </a:r>
            <a:r>
              <a:rPr lang="en-US" dirty="0" err="1" smtClean="0"/>
              <a:t>congue</a:t>
            </a:r>
            <a:r>
              <a:rPr lang="en-US" dirty="0" smtClean="0"/>
              <a:t> </a:t>
            </a:r>
            <a:r>
              <a:rPr lang="en-US" dirty="0" err="1" smtClean="0"/>
              <a:t>vel</a:t>
            </a:r>
            <a:r>
              <a:rPr lang="en-US" dirty="0" smtClean="0"/>
              <a:t> </a:t>
            </a:r>
            <a:r>
              <a:rPr lang="en-US" dirty="0" err="1" smtClean="0"/>
              <a:t>eget</a:t>
            </a:r>
            <a:r>
              <a:rPr lang="en-US" dirty="0" smtClean="0"/>
              <a:t> ex. </a:t>
            </a:r>
            <a:r>
              <a:rPr lang="en-US" dirty="0" err="1" smtClean="0"/>
              <a:t>Duis</a:t>
            </a:r>
            <a:r>
              <a:rPr lang="en-US" dirty="0" smtClean="0"/>
              <a:t> </a:t>
            </a:r>
            <a:r>
              <a:rPr lang="en-US" dirty="0" err="1" smtClean="0"/>
              <a:t>auctor</a:t>
            </a:r>
            <a:r>
              <a:rPr lang="en-US" dirty="0" smtClean="0"/>
              <a:t> </a:t>
            </a:r>
            <a:r>
              <a:rPr lang="en-US" dirty="0" err="1" smtClean="0"/>
              <a:t>lectus</a:t>
            </a:r>
            <a:r>
              <a:rPr lang="en-US" dirty="0" smtClean="0"/>
              <a:t> </a:t>
            </a:r>
            <a:r>
              <a:rPr lang="en-US" dirty="0" err="1" smtClean="0"/>
              <a:t>maximus</a:t>
            </a:r>
            <a:r>
              <a:rPr lang="en-US" dirty="0" smtClean="0"/>
              <a:t> </a:t>
            </a:r>
            <a:r>
              <a:rPr lang="en-US" dirty="0" err="1" smtClean="0"/>
              <a:t>sapien</a:t>
            </a:r>
            <a:r>
              <a:rPr lang="en-US" dirty="0" smtClean="0"/>
              <a:t> </a:t>
            </a:r>
            <a:r>
              <a:rPr lang="en-US" dirty="0" err="1" smtClean="0"/>
              <a:t>suscipit</a:t>
            </a:r>
            <a:r>
              <a:rPr lang="en-US" dirty="0" smtClean="0"/>
              <a:t> </a:t>
            </a:r>
            <a:r>
              <a:rPr lang="en-US" dirty="0" err="1" smtClean="0"/>
              <a:t>interdum</a:t>
            </a:r>
            <a:r>
              <a:rPr lang="en-US" dirty="0" smtClean="0"/>
              <a:t>.</a:t>
            </a:r>
          </a:p>
          <a:p>
            <a:pPr lvl="0"/>
            <a:endParaRPr lang="en-US" dirty="0" smtClean="0"/>
          </a:p>
          <a:p>
            <a:pPr lvl="0"/>
            <a:r>
              <a:rPr lang="en-US" dirty="0" err="1" smtClean="0"/>
              <a:t>Curabitur</a:t>
            </a:r>
            <a:r>
              <a:rPr lang="en-US" dirty="0" smtClean="0"/>
              <a:t> </a:t>
            </a:r>
            <a:r>
              <a:rPr lang="en-US" dirty="0" err="1" smtClean="0"/>
              <a:t>rhoncus</a:t>
            </a:r>
            <a:r>
              <a:rPr lang="en-US" dirty="0" smtClean="0"/>
              <a:t>, </a:t>
            </a:r>
            <a:r>
              <a:rPr lang="en-US" dirty="0" err="1" smtClean="0"/>
              <a:t>diam</a:t>
            </a:r>
            <a:r>
              <a:rPr lang="en-US" dirty="0" smtClean="0"/>
              <a:t> </a:t>
            </a:r>
            <a:r>
              <a:rPr lang="en-US" dirty="0" err="1" smtClean="0"/>
              <a:t>vel</a:t>
            </a:r>
            <a:r>
              <a:rPr lang="en-US" dirty="0" smtClean="0"/>
              <a:t> </a:t>
            </a:r>
            <a:r>
              <a:rPr lang="en-US" dirty="0" err="1" smtClean="0"/>
              <a:t>congue</a:t>
            </a:r>
            <a:r>
              <a:rPr lang="en-US" dirty="0" smtClean="0"/>
              <a:t> </a:t>
            </a:r>
            <a:r>
              <a:rPr lang="en-US" dirty="0" err="1" smtClean="0"/>
              <a:t>pulvinar</a:t>
            </a:r>
            <a:r>
              <a:rPr lang="en-US" dirty="0" smtClean="0"/>
              <a:t>, </a:t>
            </a:r>
            <a:r>
              <a:rPr lang="en-US" dirty="0" err="1" smtClean="0"/>
              <a:t>erat</a:t>
            </a:r>
            <a:r>
              <a:rPr lang="en-US" dirty="0" smtClean="0"/>
              <a:t> </a:t>
            </a:r>
            <a:r>
              <a:rPr lang="en-US" dirty="0" err="1" smtClean="0"/>
              <a:t>massa</a:t>
            </a:r>
            <a:r>
              <a:rPr lang="en-US" dirty="0" smtClean="0"/>
              <a:t> </a:t>
            </a:r>
            <a:r>
              <a:rPr lang="en-US" dirty="0" err="1" smtClean="0"/>
              <a:t>lacinia</a:t>
            </a:r>
            <a:r>
              <a:rPr lang="en-US" dirty="0" smtClean="0"/>
              <a:t> </a:t>
            </a:r>
            <a:r>
              <a:rPr lang="en-US" dirty="0" err="1" smtClean="0"/>
              <a:t>purus</a:t>
            </a:r>
            <a:r>
              <a:rPr lang="en-US" dirty="0" smtClean="0"/>
              <a:t>, in </a:t>
            </a:r>
            <a:r>
              <a:rPr lang="en-US" dirty="0" err="1" smtClean="0"/>
              <a:t>laoreet</a:t>
            </a:r>
            <a:r>
              <a:rPr lang="en-US" dirty="0" smtClean="0"/>
              <a:t> </a:t>
            </a:r>
            <a:r>
              <a:rPr lang="en-US" dirty="0" err="1" smtClean="0"/>
              <a:t>purus</a:t>
            </a:r>
            <a:r>
              <a:rPr lang="en-US" dirty="0" smtClean="0"/>
              <a:t> </a:t>
            </a:r>
            <a:r>
              <a:rPr lang="en-US" dirty="0" err="1" smtClean="0"/>
              <a:t>massa</a:t>
            </a:r>
            <a:r>
              <a:rPr lang="en-US" dirty="0" smtClean="0"/>
              <a:t> in </a:t>
            </a:r>
            <a:r>
              <a:rPr lang="en-US" dirty="0" err="1" smtClean="0"/>
              <a:t>nunc</a:t>
            </a:r>
            <a:r>
              <a:rPr lang="en-US" dirty="0" smtClean="0"/>
              <a:t>. </a:t>
            </a:r>
            <a:r>
              <a:rPr lang="en-US" dirty="0" err="1" smtClean="0"/>
              <a:t>Phasellus</a:t>
            </a:r>
            <a:r>
              <a:rPr lang="en-US" dirty="0" smtClean="0"/>
              <a:t> </a:t>
            </a:r>
            <a:r>
              <a:rPr lang="en-US" dirty="0" err="1" smtClean="0"/>
              <a:t>finibus</a:t>
            </a:r>
            <a:r>
              <a:rPr lang="en-US" dirty="0" smtClean="0"/>
              <a:t> </a:t>
            </a:r>
            <a:r>
              <a:rPr lang="en-US" dirty="0" err="1" smtClean="0"/>
              <a:t>malesuada</a:t>
            </a:r>
            <a:r>
              <a:rPr lang="en-US" dirty="0" smtClean="0"/>
              <a:t> </a:t>
            </a:r>
            <a:r>
              <a:rPr lang="en-US" dirty="0" err="1" smtClean="0"/>
              <a:t>lobortis</a:t>
            </a:r>
            <a:r>
              <a:rPr lang="en-US" dirty="0" smtClean="0"/>
              <a:t>. </a:t>
            </a:r>
            <a:r>
              <a:rPr lang="en-US" dirty="0" err="1" smtClean="0"/>
              <a:t>Sed</a:t>
            </a:r>
            <a:r>
              <a:rPr lang="en-US" dirty="0" smtClean="0"/>
              <a:t> </a:t>
            </a:r>
            <a:r>
              <a:rPr lang="en-US" dirty="0" err="1" smtClean="0"/>
              <a:t>quis</a:t>
            </a:r>
            <a:r>
              <a:rPr lang="en-US" dirty="0" smtClean="0"/>
              <a:t> </a:t>
            </a:r>
            <a:r>
              <a:rPr lang="en-US" dirty="0" err="1" smtClean="0"/>
              <a:t>tellus</a:t>
            </a:r>
            <a:r>
              <a:rPr lang="en-US" dirty="0" smtClean="0"/>
              <a:t> id </a:t>
            </a:r>
            <a:r>
              <a:rPr lang="en-US" dirty="0" err="1" smtClean="0"/>
              <a:t>nulla</a:t>
            </a:r>
            <a:r>
              <a:rPr lang="en-US" dirty="0" smtClean="0"/>
              <a:t> </a:t>
            </a:r>
            <a:r>
              <a:rPr lang="en-US" dirty="0" err="1" smtClean="0"/>
              <a:t>mollis</a:t>
            </a:r>
            <a:r>
              <a:rPr lang="en-US" dirty="0" smtClean="0"/>
              <a:t> </a:t>
            </a:r>
            <a:r>
              <a:rPr lang="en-US" dirty="0" err="1" smtClean="0"/>
              <a:t>iaculis</a:t>
            </a:r>
            <a:r>
              <a:rPr lang="en-US" dirty="0" smtClean="0"/>
              <a:t>. Nam </a:t>
            </a:r>
            <a:r>
              <a:rPr lang="en-US" dirty="0" err="1" smtClean="0"/>
              <a:t>nec</a:t>
            </a:r>
            <a:r>
              <a:rPr lang="en-US" dirty="0" smtClean="0"/>
              <a:t> </a:t>
            </a:r>
            <a:r>
              <a:rPr lang="en-US" dirty="0" err="1" smtClean="0"/>
              <a:t>auctor</a:t>
            </a:r>
            <a:r>
              <a:rPr lang="en-US" dirty="0" smtClean="0"/>
              <a:t> </a:t>
            </a:r>
            <a:r>
              <a:rPr lang="en-US" dirty="0" err="1" smtClean="0"/>
              <a:t>arcu</a:t>
            </a:r>
            <a:r>
              <a:rPr lang="en-US" dirty="0" smtClean="0"/>
              <a:t>. </a:t>
            </a:r>
            <a:r>
              <a:rPr lang="en-US" dirty="0" err="1" smtClean="0"/>
              <a:t>Aenean</a:t>
            </a:r>
            <a:r>
              <a:rPr lang="en-US" dirty="0" smtClean="0"/>
              <a:t> </a:t>
            </a:r>
            <a:r>
              <a:rPr lang="en-US" dirty="0" err="1" smtClean="0"/>
              <a:t>molestie</a:t>
            </a:r>
            <a:r>
              <a:rPr lang="en-US" dirty="0" smtClean="0"/>
              <a:t> lacus </a:t>
            </a:r>
            <a:r>
              <a:rPr lang="en-US" dirty="0" err="1" smtClean="0"/>
              <a:t>ut</a:t>
            </a:r>
            <a:r>
              <a:rPr lang="en-US" dirty="0" smtClean="0"/>
              <a:t> </a:t>
            </a:r>
            <a:r>
              <a:rPr lang="en-US" dirty="0" err="1" smtClean="0"/>
              <a:t>urna</a:t>
            </a:r>
            <a:r>
              <a:rPr lang="en-US" dirty="0" smtClean="0"/>
              <a:t> </a:t>
            </a:r>
            <a:r>
              <a:rPr lang="en-US" dirty="0" err="1" smtClean="0"/>
              <a:t>accumsan</a:t>
            </a:r>
            <a:r>
              <a:rPr lang="en-US" dirty="0" smtClean="0"/>
              <a:t>, a </a:t>
            </a:r>
            <a:r>
              <a:rPr lang="en-US" dirty="0" err="1" smtClean="0"/>
              <a:t>rhoncus</a:t>
            </a:r>
            <a:r>
              <a:rPr lang="en-US" dirty="0" smtClean="0"/>
              <a:t> </a:t>
            </a:r>
            <a:r>
              <a:rPr lang="en-US" dirty="0" err="1" smtClean="0"/>
              <a:t>orci</a:t>
            </a:r>
            <a:r>
              <a:rPr lang="en-US" dirty="0" smtClean="0"/>
              <a:t> </a:t>
            </a:r>
            <a:r>
              <a:rPr lang="en-US" dirty="0" err="1" smtClean="0"/>
              <a:t>rhoncus</a:t>
            </a:r>
            <a:r>
              <a:rPr lang="en-US" dirty="0" smtClean="0"/>
              <a:t>. </a:t>
            </a:r>
            <a:r>
              <a:rPr lang="en-US" dirty="0" err="1" smtClean="0"/>
              <a:t>Fusce</a:t>
            </a:r>
            <a:r>
              <a:rPr lang="en-US" dirty="0" smtClean="0"/>
              <a:t> </a:t>
            </a:r>
            <a:r>
              <a:rPr lang="en-US" dirty="0" err="1" smtClean="0"/>
              <a:t>orci</a:t>
            </a:r>
            <a:r>
              <a:rPr lang="en-US" dirty="0" smtClean="0"/>
              <a:t> </a:t>
            </a:r>
            <a:r>
              <a:rPr lang="en-US" dirty="0" err="1" smtClean="0"/>
              <a:t>velit</a:t>
            </a:r>
            <a:r>
              <a:rPr lang="en-US" dirty="0" smtClean="0"/>
              <a:t>, </a:t>
            </a:r>
            <a:r>
              <a:rPr lang="en-US" dirty="0" err="1" smtClean="0"/>
              <a:t>euismod</a:t>
            </a:r>
            <a:r>
              <a:rPr lang="en-US" dirty="0" smtClean="0"/>
              <a:t> </a:t>
            </a:r>
            <a:r>
              <a:rPr lang="en-US" dirty="0" err="1" smtClean="0"/>
              <a:t>quis</a:t>
            </a:r>
            <a:r>
              <a:rPr lang="en-US" dirty="0" smtClean="0"/>
              <a:t> </a:t>
            </a:r>
            <a:r>
              <a:rPr lang="en-US" dirty="0" err="1" smtClean="0"/>
              <a:t>pulvinar</a:t>
            </a:r>
            <a:r>
              <a:rPr lang="en-US" dirty="0" smtClean="0"/>
              <a:t> ac, </a:t>
            </a:r>
            <a:r>
              <a:rPr lang="en-US" dirty="0" err="1" smtClean="0"/>
              <a:t>ultrices</a:t>
            </a:r>
            <a:r>
              <a:rPr lang="en-US" dirty="0" smtClean="0"/>
              <a:t> </a:t>
            </a:r>
            <a:r>
              <a:rPr lang="en-US" dirty="0" err="1" smtClean="0"/>
              <a:t>vel</a:t>
            </a:r>
            <a:r>
              <a:rPr lang="en-US" dirty="0" smtClean="0"/>
              <a:t> dui. </a:t>
            </a:r>
            <a:r>
              <a:rPr lang="en-US" dirty="0" err="1" smtClean="0"/>
              <a:t>Praesent</a:t>
            </a:r>
            <a:r>
              <a:rPr lang="en-US" dirty="0" smtClean="0"/>
              <a:t> </a:t>
            </a:r>
            <a:r>
              <a:rPr lang="en-US" dirty="0" err="1" smtClean="0"/>
              <a:t>commodo</a:t>
            </a:r>
            <a:r>
              <a:rPr lang="en-US" dirty="0" smtClean="0"/>
              <a:t>, </a:t>
            </a:r>
            <a:r>
              <a:rPr lang="en-US" dirty="0" err="1" smtClean="0"/>
              <a:t>odio</a:t>
            </a:r>
            <a:r>
              <a:rPr lang="en-US" dirty="0" smtClean="0"/>
              <a:t> </a:t>
            </a:r>
            <a:r>
              <a:rPr lang="en-US" dirty="0" err="1" smtClean="0"/>
              <a:t>eu</a:t>
            </a:r>
            <a:r>
              <a:rPr lang="en-US" dirty="0" smtClean="0"/>
              <a:t> </a:t>
            </a:r>
            <a:r>
              <a:rPr lang="en-US" dirty="0" err="1" smtClean="0"/>
              <a:t>ullamcorper</a:t>
            </a:r>
            <a:r>
              <a:rPr lang="en-US" dirty="0" smtClean="0"/>
              <a:t> </a:t>
            </a:r>
            <a:r>
              <a:rPr lang="en-US" dirty="0" err="1" smtClean="0"/>
              <a:t>eleifend</a:t>
            </a:r>
            <a:r>
              <a:rPr lang="en-US" dirty="0" smtClean="0"/>
              <a:t>, magna </a:t>
            </a:r>
            <a:r>
              <a:rPr lang="en-US" dirty="0" err="1" smtClean="0"/>
              <a:t>metus</a:t>
            </a:r>
            <a:r>
              <a:rPr lang="en-US" dirty="0" smtClean="0"/>
              <a:t> </a:t>
            </a:r>
            <a:r>
              <a:rPr lang="en-US" dirty="0" err="1" smtClean="0"/>
              <a:t>euismod</a:t>
            </a:r>
            <a:r>
              <a:rPr lang="en-US" dirty="0" smtClean="0"/>
              <a:t> </a:t>
            </a:r>
            <a:r>
              <a:rPr lang="en-US" dirty="0" err="1" smtClean="0"/>
              <a:t>elit</a:t>
            </a:r>
            <a:r>
              <a:rPr lang="en-US" dirty="0" smtClean="0"/>
              <a:t>, in </a:t>
            </a:r>
            <a:r>
              <a:rPr lang="en-US" dirty="0" err="1" smtClean="0"/>
              <a:t>porttitor</a:t>
            </a:r>
            <a:r>
              <a:rPr lang="en-US" dirty="0" smtClean="0"/>
              <a:t> </a:t>
            </a:r>
            <a:r>
              <a:rPr lang="en-US" dirty="0" err="1" smtClean="0"/>
              <a:t>urna</a:t>
            </a:r>
            <a:r>
              <a:rPr lang="en-US" dirty="0" smtClean="0"/>
              <a:t> </a:t>
            </a:r>
            <a:r>
              <a:rPr lang="en-US" dirty="0" err="1" smtClean="0"/>
              <a:t>nisl</a:t>
            </a:r>
            <a:r>
              <a:rPr lang="en-US" dirty="0" smtClean="0"/>
              <a:t> </a:t>
            </a:r>
            <a:r>
              <a:rPr lang="en-US" dirty="0" err="1" smtClean="0"/>
              <a:t>ut</a:t>
            </a:r>
            <a:r>
              <a:rPr lang="en-US" dirty="0" smtClean="0"/>
              <a:t> </a:t>
            </a:r>
            <a:r>
              <a:rPr lang="en-US" dirty="0" err="1" smtClean="0"/>
              <a:t>nulla</a:t>
            </a:r>
            <a:r>
              <a:rPr lang="en-US" dirty="0" smtClean="0"/>
              <a:t>. </a:t>
            </a:r>
            <a:r>
              <a:rPr lang="en-US" dirty="0" err="1" smtClean="0"/>
              <a:t>Donec</a:t>
            </a:r>
            <a:r>
              <a:rPr lang="en-US" dirty="0" smtClean="0"/>
              <a:t> </a:t>
            </a:r>
            <a:r>
              <a:rPr lang="en-US" dirty="0" err="1" smtClean="0"/>
              <a:t>accumsan</a:t>
            </a:r>
            <a:r>
              <a:rPr lang="en-US" dirty="0" smtClean="0"/>
              <a:t> </a:t>
            </a:r>
            <a:r>
              <a:rPr lang="en-US" dirty="0" err="1" smtClean="0"/>
              <a:t>egestas</a:t>
            </a:r>
            <a:r>
              <a:rPr lang="en-US" dirty="0" smtClean="0"/>
              <a:t> </a:t>
            </a:r>
            <a:r>
              <a:rPr lang="en-US" dirty="0" err="1" smtClean="0"/>
              <a:t>nulla</a:t>
            </a:r>
            <a:r>
              <a:rPr lang="en-US" dirty="0" smtClean="0"/>
              <a:t>, </a:t>
            </a:r>
            <a:r>
              <a:rPr lang="en-US" dirty="0" err="1" smtClean="0"/>
              <a:t>ut</a:t>
            </a:r>
            <a:r>
              <a:rPr lang="en-US" dirty="0" smtClean="0"/>
              <a:t> </a:t>
            </a:r>
            <a:r>
              <a:rPr lang="en-US" dirty="0" err="1" smtClean="0"/>
              <a:t>sollicitudin</a:t>
            </a:r>
            <a:r>
              <a:rPr lang="en-US" dirty="0" smtClean="0"/>
              <a:t> </a:t>
            </a:r>
            <a:r>
              <a:rPr lang="en-US" dirty="0" err="1" smtClean="0"/>
              <a:t>nulla</a:t>
            </a:r>
            <a:r>
              <a:rPr lang="en-US" dirty="0" smtClean="0"/>
              <a:t> </a:t>
            </a:r>
            <a:r>
              <a:rPr lang="en-US" dirty="0" err="1" smtClean="0"/>
              <a:t>lacinia</a:t>
            </a:r>
            <a:r>
              <a:rPr lang="en-US" dirty="0" smtClean="0"/>
              <a:t> ac. </a:t>
            </a:r>
            <a:r>
              <a:rPr lang="en-US" dirty="0" err="1" smtClean="0"/>
              <a:t>Pellentesque</a:t>
            </a:r>
            <a:r>
              <a:rPr lang="en-US" dirty="0" smtClean="0"/>
              <a:t> </a:t>
            </a:r>
            <a:r>
              <a:rPr lang="en-US" dirty="0" err="1" smtClean="0"/>
              <a:t>felis</a:t>
            </a:r>
            <a:r>
              <a:rPr lang="en-US" dirty="0" smtClean="0"/>
              <a:t> </a:t>
            </a:r>
            <a:r>
              <a:rPr lang="en-US" dirty="0" err="1" smtClean="0"/>
              <a:t>est</a:t>
            </a:r>
            <a:r>
              <a:rPr lang="en-US" dirty="0" smtClean="0"/>
              <a:t>, </a:t>
            </a:r>
            <a:r>
              <a:rPr lang="en-US" dirty="0" err="1" smtClean="0"/>
              <a:t>tincidunt</a:t>
            </a:r>
            <a:r>
              <a:rPr lang="en-US" dirty="0" smtClean="0"/>
              <a:t> et </a:t>
            </a:r>
            <a:r>
              <a:rPr lang="en-US" dirty="0" err="1" smtClean="0"/>
              <a:t>suscipit</a:t>
            </a:r>
            <a:r>
              <a:rPr lang="en-US" dirty="0" smtClean="0"/>
              <a:t> id, </a:t>
            </a:r>
            <a:r>
              <a:rPr lang="en-US" dirty="0" err="1" smtClean="0"/>
              <a:t>rutrum</a:t>
            </a:r>
            <a:r>
              <a:rPr lang="en-US" dirty="0" smtClean="0"/>
              <a:t> at </a:t>
            </a:r>
            <a:r>
              <a:rPr lang="en-US" dirty="0" err="1" smtClean="0"/>
              <a:t>odio</a:t>
            </a:r>
            <a:r>
              <a:rPr lang="en-US" dirty="0" smtClean="0"/>
              <a:t>. </a:t>
            </a:r>
            <a:r>
              <a:rPr lang="en-US" dirty="0" err="1" smtClean="0"/>
              <a:t>Sed</a:t>
            </a:r>
            <a:r>
              <a:rPr lang="en-US" dirty="0" smtClean="0"/>
              <a:t> </a:t>
            </a:r>
            <a:r>
              <a:rPr lang="en-US" dirty="0" err="1" smtClean="0"/>
              <a:t>fringilla</a:t>
            </a:r>
            <a:r>
              <a:rPr lang="en-US" dirty="0" smtClean="0"/>
              <a:t> </a:t>
            </a:r>
            <a:r>
              <a:rPr lang="en-US" dirty="0" err="1" smtClean="0"/>
              <a:t>porttitor</a:t>
            </a:r>
            <a:r>
              <a:rPr lang="en-US" dirty="0" smtClean="0"/>
              <a:t> </a:t>
            </a:r>
            <a:r>
              <a:rPr lang="en-US" dirty="0" err="1" smtClean="0"/>
              <a:t>ipsum</a:t>
            </a:r>
            <a:r>
              <a:rPr lang="en-US" dirty="0" smtClean="0"/>
              <a:t>. </a:t>
            </a:r>
          </a:p>
          <a:p>
            <a:pPr lvl="0"/>
            <a:endParaRPr lang="en-US" dirty="0" smtClean="0"/>
          </a:p>
          <a:p>
            <a:pPr lvl="0"/>
            <a:r>
              <a:rPr lang="en-US" dirty="0" err="1" smtClean="0"/>
              <a:t>Morbi</a:t>
            </a:r>
            <a:r>
              <a:rPr lang="en-US" dirty="0" smtClean="0"/>
              <a:t> </a:t>
            </a:r>
            <a:r>
              <a:rPr lang="en-US" dirty="0" err="1" smtClean="0"/>
              <a:t>cursus</a:t>
            </a:r>
            <a:r>
              <a:rPr lang="en-US" dirty="0" smtClean="0"/>
              <a:t> </a:t>
            </a:r>
            <a:r>
              <a:rPr lang="en-US" dirty="0" err="1" smtClean="0"/>
              <a:t>massa</a:t>
            </a:r>
            <a:r>
              <a:rPr lang="en-US" dirty="0" smtClean="0"/>
              <a:t> </a:t>
            </a:r>
            <a:r>
              <a:rPr lang="en-US" dirty="0" err="1" smtClean="0"/>
              <a:t>eget</a:t>
            </a:r>
            <a:r>
              <a:rPr lang="en-US" dirty="0" smtClean="0"/>
              <a:t> </a:t>
            </a:r>
            <a:r>
              <a:rPr lang="en-US" dirty="0" err="1" smtClean="0"/>
              <a:t>arcu</a:t>
            </a:r>
            <a:r>
              <a:rPr lang="en-US" dirty="0" smtClean="0"/>
              <a:t> </a:t>
            </a:r>
            <a:r>
              <a:rPr lang="en-US" dirty="0" err="1" smtClean="0"/>
              <a:t>hendrerit</a:t>
            </a:r>
            <a:r>
              <a:rPr lang="en-US" dirty="0" smtClean="0"/>
              <a:t> </a:t>
            </a:r>
            <a:r>
              <a:rPr lang="en-US" dirty="0" err="1" smtClean="0"/>
              <a:t>eleifend</a:t>
            </a:r>
            <a:r>
              <a:rPr lang="en-US" dirty="0" smtClean="0"/>
              <a:t>. </a:t>
            </a:r>
            <a:r>
              <a:rPr lang="en-US" dirty="0" err="1" smtClean="0"/>
              <a:t>Morbi</a:t>
            </a:r>
            <a:r>
              <a:rPr lang="en-US" dirty="0" smtClean="0"/>
              <a:t> sit </a:t>
            </a:r>
            <a:r>
              <a:rPr lang="en-US" dirty="0" err="1" smtClean="0"/>
              <a:t>amet</a:t>
            </a:r>
            <a:r>
              <a:rPr lang="en-US" dirty="0" smtClean="0"/>
              <a:t> </a:t>
            </a:r>
            <a:r>
              <a:rPr lang="en-US" dirty="0" err="1" smtClean="0"/>
              <a:t>accumsan</a:t>
            </a:r>
            <a:r>
              <a:rPr lang="en-US" dirty="0" smtClean="0"/>
              <a:t> dui, </a:t>
            </a:r>
            <a:r>
              <a:rPr lang="en-US" dirty="0" err="1" smtClean="0"/>
              <a:t>vel</a:t>
            </a:r>
            <a:r>
              <a:rPr lang="en-US" dirty="0" smtClean="0"/>
              <a:t> tempus </a:t>
            </a:r>
            <a:r>
              <a:rPr lang="en-US" dirty="0" err="1" smtClean="0"/>
              <a:t>urna</a:t>
            </a:r>
            <a:r>
              <a:rPr lang="en-US" dirty="0" smtClean="0"/>
              <a:t>. </a:t>
            </a:r>
            <a:r>
              <a:rPr lang="en-US" dirty="0" err="1" smtClean="0"/>
              <a:t>Cras</a:t>
            </a:r>
            <a:r>
              <a:rPr lang="en-US" dirty="0" smtClean="0"/>
              <a:t> in </a:t>
            </a:r>
            <a:r>
              <a:rPr lang="en-US" dirty="0" err="1" smtClean="0"/>
              <a:t>sapien</a:t>
            </a:r>
            <a:r>
              <a:rPr lang="en-US" dirty="0" smtClean="0"/>
              <a:t> at </a:t>
            </a:r>
            <a:r>
              <a:rPr lang="en-US" dirty="0" err="1" smtClean="0"/>
              <a:t>justo</a:t>
            </a:r>
            <a:r>
              <a:rPr lang="en-US" dirty="0" smtClean="0"/>
              <a:t> </a:t>
            </a:r>
            <a:r>
              <a:rPr lang="en-US" dirty="0" err="1" smtClean="0"/>
              <a:t>convallis</a:t>
            </a:r>
            <a:r>
              <a:rPr lang="en-US" dirty="0" smtClean="0"/>
              <a:t> </a:t>
            </a:r>
            <a:r>
              <a:rPr lang="en-US" dirty="0" err="1" smtClean="0"/>
              <a:t>lacinia</a:t>
            </a:r>
            <a:r>
              <a:rPr lang="en-US" dirty="0" smtClean="0"/>
              <a:t> et in </a:t>
            </a:r>
            <a:r>
              <a:rPr lang="en-US" dirty="0" err="1" smtClean="0"/>
              <a:t>felis</a:t>
            </a:r>
            <a:r>
              <a:rPr lang="en-US" dirty="0" smtClean="0"/>
              <a:t>. </a:t>
            </a:r>
            <a:r>
              <a:rPr lang="en-US" dirty="0" err="1" smtClean="0"/>
              <a:t>Vestibulum</a:t>
            </a:r>
            <a:r>
              <a:rPr lang="en-US" dirty="0" smtClean="0"/>
              <a:t> </a:t>
            </a:r>
            <a:r>
              <a:rPr lang="en-US" dirty="0" err="1" smtClean="0"/>
              <a:t>luctus</a:t>
            </a:r>
            <a:r>
              <a:rPr lang="en-US" dirty="0" smtClean="0"/>
              <a:t>, </a:t>
            </a:r>
            <a:r>
              <a:rPr lang="en-US" dirty="0" err="1" smtClean="0"/>
              <a:t>odio</a:t>
            </a:r>
            <a:r>
              <a:rPr lang="en-US" dirty="0" smtClean="0"/>
              <a:t> non </a:t>
            </a:r>
            <a:r>
              <a:rPr lang="en-US" dirty="0" err="1" smtClean="0"/>
              <a:t>accumsan</a:t>
            </a:r>
            <a:r>
              <a:rPr lang="en-US" dirty="0" smtClean="0"/>
              <a:t> </a:t>
            </a:r>
            <a:r>
              <a:rPr lang="en-US" dirty="0" err="1" smtClean="0"/>
              <a:t>eleifend</a:t>
            </a:r>
            <a:r>
              <a:rPr lang="en-US" dirty="0" smtClean="0"/>
              <a:t>, </a:t>
            </a:r>
            <a:r>
              <a:rPr lang="en-US" dirty="0" err="1" smtClean="0"/>
              <a:t>lectus</a:t>
            </a:r>
            <a:r>
              <a:rPr lang="en-US" dirty="0" smtClean="0"/>
              <a:t> </a:t>
            </a:r>
            <a:r>
              <a:rPr lang="en-US" dirty="0" err="1" smtClean="0"/>
              <a:t>metus</a:t>
            </a:r>
            <a:r>
              <a:rPr lang="en-US" dirty="0" smtClean="0"/>
              <a:t> </a:t>
            </a:r>
            <a:r>
              <a:rPr lang="en-US" dirty="0" err="1" smtClean="0"/>
              <a:t>rutrum</a:t>
            </a:r>
            <a:r>
              <a:rPr lang="en-US" dirty="0" smtClean="0"/>
              <a:t> </a:t>
            </a:r>
            <a:r>
              <a:rPr lang="en-US" dirty="0" err="1" smtClean="0"/>
              <a:t>orci</a:t>
            </a:r>
            <a:r>
              <a:rPr lang="en-US" dirty="0" smtClean="0"/>
              <a:t>, </a:t>
            </a:r>
            <a:r>
              <a:rPr lang="en-US" dirty="0" err="1" smtClean="0"/>
              <a:t>quis</a:t>
            </a:r>
            <a:r>
              <a:rPr lang="en-US" dirty="0" smtClean="0"/>
              <a:t> </a:t>
            </a:r>
            <a:r>
              <a:rPr lang="en-US" dirty="0" err="1" smtClean="0"/>
              <a:t>molestie</a:t>
            </a:r>
            <a:r>
              <a:rPr lang="en-US" dirty="0" smtClean="0"/>
              <a:t> </a:t>
            </a:r>
            <a:r>
              <a:rPr lang="en-US" dirty="0" err="1" smtClean="0"/>
              <a:t>enim</a:t>
            </a:r>
            <a:r>
              <a:rPr lang="en-US" dirty="0" smtClean="0"/>
              <a:t> </a:t>
            </a:r>
            <a:r>
              <a:rPr lang="en-US" dirty="0" err="1" smtClean="0"/>
              <a:t>augue</a:t>
            </a:r>
            <a:r>
              <a:rPr lang="en-US" dirty="0" smtClean="0"/>
              <a:t> in </a:t>
            </a:r>
            <a:r>
              <a:rPr lang="en-US" dirty="0" err="1" smtClean="0"/>
              <a:t>lorem</a:t>
            </a:r>
            <a:r>
              <a:rPr lang="en-US" dirty="0" smtClean="0"/>
              <a:t>. </a:t>
            </a:r>
            <a:r>
              <a:rPr lang="en-US" dirty="0" err="1" smtClean="0"/>
              <a:t>Vestibulum</a:t>
            </a:r>
            <a:r>
              <a:rPr lang="en-US" dirty="0" smtClean="0"/>
              <a:t> </a:t>
            </a:r>
            <a:r>
              <a:rPr lang="en-US" dirty="0" err="1" smtClean="0"/>
              <a:t>volutpat</a:t>
            </a:r>
            <a:r>
              <a:rPr lang="en-US" dirty="0" smtClean="0"/>
              <a:t> </a:t>
            </a:r>
            <a:r>
              <a:rPr lang="en-US" dirty="0" err="1" smtClean="0"/>
              <a:t>sagittis</a:t>
            </a:r>
            <a:r>
              <a:rPr lang="en-US" dirty="0" smtClean="0"/>
              <a:t> quam </a:t>
            </a:r>
            <a:r>
              <a:rPr lang="en-US" dirty="0" err="1" smtClean="0"/>
              <a:t>varius</a:t>
            </a:r>
            <a:r>
              <a:rPr lang="en-US" dirty="0" smtClean="0"/>
              <a:t> </a:t>
            </a:r>
            <a:r>
              <a:rPr lang="en-US" dirty="0" err="1" smtClean="0"/>
              <a:t>facilisis</a:t>
            </a:r>
            <a:r>
              <a:rPr lang="en-US" dirty="0" smtClean="0"/>
              <a:t>.</a:t>
            </a:r>
          </a:p>
          <a:p>
            <a:pPr lvl="0"/>
            <a:r>
              <a:rPr lang="en-US" dirty="0" err="1" smtClean="0"/>
              <a:t>Donec</a:t>
            </a:r>
            <a:r>
              <a:rPr lang="en-US" dirty="0" smtClean="0"/>
              <a:t> ligula </a:t>
            </a:r>
            <a:r>
              <a:rPr lang="en-US" dirty="0" err="1" smtClean="0"/>
              <a:t>diam</a:t>
            </a:r>
            <a:r>
              <a:rPr lang="en-US" dirty="0" smtClean="0"/>
              <a:t>, </a:t>
            </a:r>
            <a:r>
              <a:rPr lang="en-US" dirty="0" err="1" smtClean="0"/>
              <a:t>tincidunt</a:t>
            </a:r>
            <a:r>
              <a:rPr lang="en-US" dirty="0" smtClean="0"/>
              <a:t> id </a:t>
            </a:r>
            <a:r>
              <a:rPr lang="en-US" dirty="0" err="1" smtClean="0"/>
              <a:t>nisl</a:t>
            </a:r>
            <a:r>
              <a:rPr lang="en-US" dirty="0" smtClean="0"/>
              <a:t> </a:t>
            </a:r>
            <a:r>
              <a:rPr lang="en-US" dirty="0" err="1" smtClean="0"/>
              <a:t>vel</a:t>
            </a:r>
            <a:r>
              <a:rPr lang="en-US" dirty="0" smtClean="0"/>
              <a:t>, </a:t>
            </a:r>
            <a:r>
              <a:rPr lang="en-US" dirty="0" err="1" smtClean="0"/>
              <a:t>accumsan</a:t>
            </a:r>
            <a:r>
              <a:rPr lang="en-US" dirty="0" smtClean="0"/>
              <a:t> </a:t>
            </a:r>
            <a:r>
              <a:rPr lang="en-US" dirty="0" err="1" smtClean="0"/>
              <a:t>placerat</a:t>
            </a:r>
            <a:r>
              <a:rPr lang="en-US" dirty="0" smtClean="0"/>
              <a:t> </a:t>
            </a:r>
            <a:r>
              <a:rPr lang="en-US" dirty="0" err="1" smtClean="0"/>
              <a:t>velit</a:t>
            </a:r>
            <a:r>
              <a:rPr lang="en-US" dirty="0" smtClean="0"/>
              <a:t>. </a:t>
            </a:r>
            <a:r>
              <a:rPr lang="en-US" dirty="0" err="1" smtClean="0"/>
              <a:t>Nullam</a:t>
            </a:r>
            <a:r>
              <a:rPr lang="en-US" dirty="0" smtClean="0"/>
              <a:t> </a:t>
            </a:r>
            <a:r>
              <a:rPr lang="en-US" dirty="0" err="1" smtClean="0"/>
              <a:t>sagittis</a:t>
            </a:r>
            <a:r>
              <a:rPr lang="en-US" dirty="0" smtClean="0"/>
              <a:t> </a:t>
            </a:r>
            <a:r>
              <a:rPr lang="en-US" dirty="0" err="1" smtClean="0"/>
              <a:t>feugiat</a:t>
            </a:r>
            <a:r>
              <a:rPr lang="en-US" dirty="0" smtClean="0"/>
              <a:t> </a:t>
            </a:r>
            <a:r>
              <a:rPr lang="en-US" dirty="0" err="1" smtClean="0"/>
              <a:t>erat</a:t>
            </a:r>
            <a:r>
              <a:rPr lang="en-US" dirty="0" smtClean="0"/>
              <a:t>, </a:t>
            </a:r>
            <a:r>
              <a:rPr lang="en-US" dirty="0" err="1" smtClean="0"/>
              <a:t>vel</a:t>
            </a:r>
            <a:r>
              <a:rPr lang="en-US" dirty="0" smtClean="0"/>
              <a:t> </a:t>
            </a:r>
            <a:r>
              <a:rPr lang="en-US" dirty="0" err="1" smtClean="0"/>
              <a:t>vestibulum</a:t>
            </a:r>
            <a:r>
              <a:rPr lang="en-US" dirty="0" smtClean="0"/>
              <a:t> </a:t>
            </a:r>
            <a:r>
              <a:rPr lang="en-US" dirty="0" err="1" smtClean="0"/>
              <a:t>lorem</a:t>
            </a:r>
            <a:r>
              <a:rPr lang="en-US" dirty="0" smtClean="0"/>
              <a:t> </a:t>
            </a:r>
            <a:r>
              <a:rPr lang="en-US" dirty="0" err="1" smtClean="0"/>
              <a:t>facilisis</a:t>
            </a:r>
            <a:r>
              <a:rPr lang="en-US" dirty="0" smtClean="0"/>
              <a:t> vitae. </a:t>
            </a:r>
            <a:r>
              <a:rPr lang="en-US" dirty="0" err="1" smtClean="0"/>
              <a:t>Duis</a:t>
            </a:r>
            <a:r>
              <a:rPr lang="en-US" dirty="0" smtClean="0"/>
              <a:t> </a:t>
            </a:r>
            <a:r>
              <a:rPr lang="en-US" dirty="0" err="1" smtClean="0"/>
              <a:t>molestie</a:t>
            </a:r>
            <a:r>
              <a:rPr lang="en-US" dirty="0" smtClean="0"/>
              <a:t> </a:t>
            </a:r>
            <a:r>
              <a:rPr lang="en-US" dirty="0" err="1" smtClean="0"/>
              <a:t>urna</a:t>
            </a:r>
            <a:r>
              <a:rPr lang="en-US" dirty="0" smtClean="0"/>
              <a:t> </a:t>
            </a:r>
            <a:r>
              <a:rPr lang="en-US" dirty="0" err="1" smtClean="0"/>
              <a:t>enim</a:t>
            </a:r>
            <a:r>
              <a:rPr lang="en-US" dirty="0" smtClean="0"/>
              <a:t>, </a:t>
            </a:r>
            <a:r>
              <a:rPr lang="en-US" dirty="0" err="1" smtClean="0"/>
              <a:t>vel</a:t>
            </a:r>
            <a:r>
              <a:rPr lang="en-US" dirty="0" smtClean="0"/>
              <a:t> </a:t>
            </a:r>
            <a:r>
              <a:rPr lang="en-US" dirty="0" err="1" smtClean="0"/>
              <a:t>scelerisque</a:t>
            </a:r>
            <a:r>
              <a:rPr lang="en-US" dirty="0" smtClean="0"/>
              <a:t> </a:t>
            </a:r>
            <a:r>
              <a:rPr lang="en-US" dirty="0" err="1" smtClean="0"/>
              <a:t>arcu</a:t>
            </a:r>
            <a:r>
              <a:rPr lang="en-US" dirty="0" smtClean="0"/>
              <a:t> </a:t>
            </a:r>
            <a:r>
              <a:rPr lang="en-US" dirty="0" err="1" smtClean="0"/>
              <a:t>feugiat</a:t>
            </a:r>
            <a:r>
              <a:rPr lang="en-US" dirty="0" smtClean="0"/>
              <a:t> </a:t>
            </a:r>
            <a:r>
              <a:rPr lang="en-US" dirty="0" err="1" smtClean="0"/>
              <a:t>eget</a:t>
            </a:r>
            <a:r>
              <a:rPr lang="en-US" dirty="0" smtClean="0"/>
              <a:t>. </a:t>
            </a:r>
            <a:r>
              <a:rPr lang="en-US" dirty="0" err="1" smtClean="0"/>
              <a:t>Curabitur</a:t>
            </a:r>
            <a:r>
              <a:rPr lang="en-US" dirty="0" smtClean="0"/>
              <a:t> </a:t>
            </a:r>
            <a:r>
              <a:rPr lang="en-US" dirty="0" err="1" smtClean="0"/>
              <a:t>lobortis</a:t>
            </a:r>
            <a:r>
              <a:rPr lang="en-US" dirty="0" smtClean="0"/>
              <a:t>, </a:t>
            </a:r>
            <a:r>
              <a:rPr lang="en-US" dirty="0" err="1" smtClean="0"/>
              <a:t>nulla</a:t>
            </a:r>
            <a:r>
              <a:rPr lang="en-US" dirty="0" smtClean="0"/>
              <a:t> </a:t>
            </a:r>
            <a:r>
              <a:rPr lang="en-US" dirty="0" err="1" smtClean="0"/>
              <a:t>vel</a:t>
            </a:r>
            <a:r>
              <a:rPr lang="en-US" dirty="0" smtClean="0"/>
              <a:t> </a:t>
            </a:r>
            <a:r>
              <a:rPr lang="en-US" dirty="0" err="1" smtClean="0"/>
              <a:t>dignissim</a:t>
            </a:r>
            <a:r>
              <a:rPr lang="en-US" dirty="0" smtClean="0"/>
              <a:t> </a:t>
            </a:r>
            <a:r>
              <a:rPr lang="en-US" dirty="0" err="1" smtClean="0"/>
              <a:t>consequat</a:t>
            </a:r>
            <a:r>
              <a:rPr lang="en-US" dirty="0" smtClean="0"/>
              <a:t>, </a:t>
            </a:r>
            <a:r>
              <a:rPr lang="en-US" dirty="0" err="1" smtClean="0"/>
              <a:t>odio</a:t>
            </a:r>
            <a:r>
              <a:rPr lang="en-US" dirty="0" smtClean="0"/>
              <a:t> </a:t>
            </a:r>
            <a:r>
              <a:rPr lang="en-US" dirty="0" err="1" smtClean="0"/>
              <a:t>libero</a:t>
            </a:r>
            <a:r>
              <a:rPr lang="en-US" dirty="0" smtClean="0"/>
              <a:t> </a:t>
            </a:r>
            <a:r>
              <a:rPr lang="en-US" dirty="0" err="1" smtClean="0"/>
              <a:t>pellentesque</a:t>
            </a:r>
            <a:r>
              <a:rPr lang="en-US" dirty="0" smtClean="0"/>
              <a:t> </a:t>
            </a:r>
            <a:r>
              <a:rPr lang="en-US" dirty="0" err="1" smtClean="0"/>
              <a:t>nunc</a:t>
            </a:r>
            <a:r>
              <a:rPr lang="en-US" dirty="0" smtClean="0"/>
              <a:t>, sit </a:t>
            </a:r>
            <a:r>
              <a:rPr lang="en-US" dirty="0" err="1" smtClean="0"/>
              <a:t>amet</a:t>
            </a:r>
            <a:r>
              <a:rPr lang="en-US" dirty="0" smtClean="0"/>
              <a:t> </a:t>
            </a:r>
            <a:r>
              <a:rPr lang="en-US" dirty="0" err="1" smtClean="0"/>
              <a:t>feugiat</a:t>
            </a:r>
            <a:r>
              <a:rPr lang="en-US" dirty="0" smtClean="0"/>
              <a:t> </a:t>
            </a:r>
            <a:r>
              <a:rPr lang="en-US" dirty="0" err="1" smtClean="0"/>
              <a:t>justo</a:t>
            </a:r>
            <a:r>
              <a:rPr lang="en-US" dirty="0" smtClean="0"/>
              <a:t> </a:t>
            </a:r>
            <a:r>
              <a:rPr lang="en-US" dirty="0" err="1" smtClean="0"/>
              <a:t>metus</a:t>
            </a:r>
            <a:r>
              <a:rPr lang="en-US" dirty="0" smtClean="0"/>
              <a:t> </a:t>
            </a:r>
            <a:r>
              <a:rPr lang="en-US" dirty="0" err="1" smtClean="0"/>
              <a:t>nec</a:t>
            </a:r>
            <a:r>
              <a:rPr lang="en-US" dirty="0" smtClean="0"/>
              <a:t> </a:t>
            </a:r>
            <a:r>
              <a:rPr lang="en-US" dirty="0" err="1" smtClean="0"/>
              <a:t>neque</a:t>
            </a:r>
            <a:r>
              <a:rPr lang="en-US" dirty="0" smtClean="0"/>
              <a:t>. </a:t>
            </a:r>
            <a:r>
              <a:rPr lang="en-US" dirty="0" err="1" smtClean="0"/>
              <a:t>Donec</a:t>
            </a:r>
            <a:r>
              <a:rPr lang="en-US" dirty="0" smtClean="0"/>
              <a:t> non ante ac </a:t>
            </a:r>
            <a:r>
              <a:rPr lang="en-US" dirty="0" err="1" smtClean="0"/>
              <a:t>orci</a:t>
            </a:r>
            <a:r>
              <a:rPr lang="en-US" dirty="0" smtClean="0"/>
              <a:t> </a:t>
            </a:r>
            <a:r>
              <a:rPr lang="en-US" dirty="0" err="1" smtClean="0"/>
              <a:t>elementum</a:t>
            </a:r>
            <a:r>
              <a:rPr lang="en-US" dirty="0" smtClean="0"/>
              <a:t> </a:t>
            </a:r>
            <a:r>
              <a:rPr lang="en-US" dirty="0" err="1" smtClean="0"/>
              <a:t>iaculis</a:t>
            </a:r>
            <a:r>
              <a:rPr lang="en-US" dirty="0" smtClean="0"/>
              <a:t> </a:t>
            </a:r>
            <a:r>
              <a:rPr lang="en-US" dirty="0" err="1" smtClean="0"/>
              <a:t>consequat</a:t>
            </a:r>
            <a:r>
              <a:rPr lang="en-US" dirty="0" smtClean="0"/>
              <a:t> in </a:t>
            </a:r>
            <a:r>
              <a:rPr lang="en-US" dirty="0" err="1" smtClean="0"/>
              <a:t>metus</a:t>
            </a:r>
            <a:r>
              <a:rPr lang="en-US" dirty="0" smtClean="0"/>
              <a:t>. </a:t>
            </a:r>
            <a:r>
              <a:rPr lang="en-US" dirty="0" err="1" smtClean="0"/>
              <a:t>Interdum</a:t>
            </a:r>
            <a:r>
              <a:rPr lang="en-US" dirty="0" smtClean="0"/>
              <a:t> et </a:t>
            </a:r>
            <a:r>
              <a:rPr lang="en-US" dirty="0" err="1" smtClean="0"/>
              <a:t>malesuada</a:t>
            </a:r>
            <a:r>
              <a:rPr lang="en-US" dirty="0" smtClean="0"/>
              <a:t> fames ac ante </a:t>
            </a:r>
            <a:r>
              <a:rPr lang="en-US" dirty="0" err="1" smtClean="0"/>
              <a:t>ipsum</a:t>
            </a:r>
            <a:r>
              <a:rPr lang="en-US" dirty="0" smtClean="0"/>
              <a:t> </a:t>
            </a:r>
            <a:r>
              <a:rPr lang="en-US" dirty="0" err="1" smtClean="0"/>
              <a:t>primis</a:t>
            </a:r>
            <a:r>
              <a:rPr lang="en-US" dirty="0" smtClean="0"/>
              <a:t> in </a:t>
            </a:r>
            <a:r>
              <a:rPr lang="en-US" dirty="0" err="1" smtClean="0"/>
              <a:t>faucibus</a:t>
            </a:r>
            <a:r>
              <a:rPr lang="en-US" dirty="0" smtClean="0"/>
              <a:t>. </a:t>
            </a:r>
            <a:r>
              <a:rPr lang="en-US" dirty="0" err="1" smtClean="0"/>
              <a:t>Mauris</a:t>
            </a:r>
            <a:r>
              <a:rPr lang="en-US" dirty="0" smtClean="0"/>
              <a:t> </a:t>
            </a:r>
            <a:r>
              <a:rPr lang="en-US" dirty="0" err="1" smtClean="0"/>
              <a:t>volutpat</a:t>
            </a:r>
            <a:r>
              <a:rPr lang="en-US" dirty="0" smtClean="0"/>
              <a:t> </a:t>
            </a:r>
            <a:r>
              <a:rPr lang="en-US" dirty="0" err="1" smtClean="0"/>
              <a:t>aliquet</a:t>
            </a:r>
            <a:r>
              <a:rPr lang="en-US" dirty="0" smtClean="0"/>
              <a:t> </a:t>
            </a:r>
            <a:r>
              <a:rPr lang="en-US" dirty="0" err="1" smtClean="0"/>
              <a:t>imperdiet</a:t>
            </a:r>
            <a:r>
              <a:rPr lang="en-US" dirty="0" smtClean="0"/>
              <a:t>. </a:t>
            </a:r>
            <a:r>
              <a:rPr lang="en-US" dirty="0" err="1" smtClean="0"/>
              <a:t>Suspendisse</a:t>
            </a:r>
            <a:r>
              <a:rPr lang="en-US" dirty="0" smtClean="0"/>
              <a:t> </a:t>
            </a:r>
            <a:r>
              <a:rPr lang="en-US" dirty="0" err="1" smtClean="0"/>
              <a:t>ultrices</a:t>
            </a:r>
            <a:r>
              <a:rPr lang="en-US" dirty="0" smtClean="0"/>
              <a:t> lacus id </a:t>
            </a:r>
            <a:r>
              <a:rPr lang="en-US" dirty="0" err="1" smtClean="0"/>
              <a:t>est</a:t>
            </a:r>
            <a:r>
              <a:rPr lang="en-US" dirty="0" smtClean="0"/>
              <a:t> </a:t>
            </a:r>
            <a:r>
              <a:rPr lang="en-US" dirty="0" err="1" smtClean="0"/>
              <a:t>viverra</a:t>
            </a:r>
            <a:r>
              <a:rPr lang="en-US" dirty="0" smtClean="0"/>
              <a:t>, at </a:t>
            </a:r>
            <a:r>
              <a:rPr lang="en-US" dirty="0" err="1" smtClean="0"/>
              <a:t>porttitor</a:t>
            </a:r>
            <a:r>
              <a:rPr lang="en-US" dirty="0" smtClean="0"/>
              <a:t> </a:t>
            </a:r>
            <a:r>
              <a:rPr lang="en-US" dirty="0" err="1" smtClean="0"/>
              <a:t>metus</a:t>
            </a:r>
            <a:r>
              <a:rPr lang="en-US" dirty="0" smtClean="0"/>
              <a:t> </a:t>
            </a:r>
            <a:r>
              <a:rPr lang="en-US" dirty="0" err="1" smtClean="0"/>
              <a:t>facilisis</a:t>
            </a:r>
            <a:r>
              <a:rPr lang="en-US" dirty="0" smtClean="0"/>
              <a:t>. </a:t>
            </a:r>
            <a:r>
              <a:rPr lang="en-US" dirty="0" err="1" smtClean="0"/>
              <a:t>Nullam</a:t>
            </a:r>
            <a:r>
              <a:rPr lang="en-US" dirty="0" smtClean="0"/>
              <a:t> dolor </a:t>
            </a:r>
            <a:r>
              <a:rPr lang="en-US" dirty="0" err="1" smtClean="0"/>
              <a:t>sapien</a:t>
            </a:r>
            <a:r>
              <a:rPr lang="en-US" dirty="0" smtClean="0"/>
              <a:t>, </a:t>
            </a:r>
            <a:r>
              <a:rPr lang="en-US" dirty="0" err="1" smtClean="0"/>
              <a:t>hendrerit</a:t>
            </a:r>
            <a:r>
              <a:rPr lang="en-US" dirty="0" smtClean="0"/>
              <a:t> sit </a:t>
            </a:r>
            <a:r>
              <a:rPr lang="en-US" dirty="0" err="1" smtClean="0"/>
              <a:t>amet</a:t>
            </a:r>
            <a:r>
              <a:rPr lang="en-US" dirty="0" smtClean="0"/>
              <a:t> </a:t>
            </a:r>
            <a:r>
              <a:rPr lang="en-US" dirty="0" err="1" smtClean="0"/>
              <a:t>tellus</a:t>
            </a:r>
            <a:r>
              <a:rPr lang="en-US" dirty="0" smtClean="0"/>
              <a:t> </a:t>
            </a:r>
            <a:r>
              <a:rPr lang="en-US" dirty="0" err="1" smtClean="0"/>
              <a:t>tristique</a:t>
            </a:r>
            <a:r>
              <a:rPr lang="en-US" dirty="0" smtClean="0"/>
              <a:t>, </a:t>
            </a:r>
            <a:r>
              <a:rPr lang="en-US" dirty="0" err="1" smtClean="0"/>
              <a:t>tempor</a:t>
            </a:r>
            <a:r>
              <a:rPr lang="en-US" dirty="0" smtClean="0"/>
              <a:t> </a:t>
            </a:r>
            <a:r>
              <a:rPr lang="en-US" dirty="0" err="1" smtClean="0"/>
              <a:t>iaculis</a:t>
            </a:r>
            <a:r>
              <a:rPr lang="en-US" dirty="0" smtClean="0"/>
              <a:t> </a:t>
            </a:r>
            <a:r>
              <a:rPr lang="en-US" dirty="0" err="1" smtClean="0"/>
              <a:t>urna</a:t>
            </a:r>
            <a:r>
              <a:rPr lang="en-US" dirty="0" smtClean="0"/>
              <a:t>. </a:t>
            </a:r>
            <a:r>
              <a:rPr lang="en-US" dirty="0" err="1" smtClean="0"/>
              <a:t>Nulla</a:t>
            </a:r>
            <a:r>
              <a:rPr lang="en-US" dirty="0" smtClean="0"/>
              <a:t> a </a:t>
            </a:r>
            <a:r>
              <a:rPr lang="en-US" dirty="0" err="1" smtClean="0"/>
              <a:t>aliquam</a:t>
            </a:r>
            <a:r>
              <a:rPr lang="en-US" dirty="0" smtClean="0"/>
              <a:t> magna. </a:t>
            </a:r>
            <a:r>
              <a:rPr lang="en-US" dirty="0" err="1" smtClean="0"/>
              <a:t>Donec</a:t>
            </a:r>
            <a:r>
              <a:rPr lang="en-US" dirty="0" smtClean="0"/>
              <a:t> </a:t>
            </a:r>
            <a:r>
              <a:rPr lang="en-US" dirty="0" err="1" smtClean="0"/>
              <a:t>eget</a:t>
            </a:r>
            <a:r>
              <a:rPr lang="en-US" dirty="0" smtClean="0"/>
              <a:t> </a:t>
            </a:r>
            <a:r>
              <a:rPr lang="en-US" dirty="0" err="1" smtClean="0"/>
              <a:t>felis</a:t>
            </a:r>
            <a:r>
              <a:rPr lang="en-US" dirty="0" smtClean="0"/>
              <a:t> in </a:t>
            </a:r>
            <a:r>
              <a:rPr lang="en-US" dirty="0" err="1" smtClean="0"/>
              <a:t>felis</a:t>
            </a:r>
            <a:r>
              <a:rPr lang="en-US" dirty="0" smtClean="0"/>
              <a:t> </a:t>
            </a:r>
            <a:r>
              <a:rPr lang="en-US" dirty="0" err="1" smtClean="0"/>
              <a:t>lacinia</a:t>
            </a:r>
            <a:r>
              <a:rPr lang="en-US" dirty="0" smtClean="0"/>
              <a:t> </a:t>
            </a:r>
            <a:r>
              <a:rPr lang="en-US" dirty="0" err="1" smtClean="0"/>
              <a:t>porttitor</a:t>
            </a:r>
            <a:r>
              <a:rPr lang="en-US" dirty="0" smtClean="0"/>
              <a:t>. </a:t>
            </a:r>
            <a:r>
              <a:rPr lang="en-US" dirty="0" err="1" smtClean="0"/>
              <a:t>Proin</a:t>
            </a:r>
            <a:r>
              <a:rPr lang="en-US" dirty="0" smtClean="0"/>
              <a:t> </a:t>
            </a:r>
            <a:r>
              <a:rPr lang="en-US" dirty="0" err="1" smtClean="0"/>
              <a:t>sollicitudin</a:t>
            </a:r>
            <a:r>
              <a:rPr lang="en-US" dirty="0" smtClean="0"/>
              <a:t> ante id </a:t>
            </a:r>
            <a:r>
              <a:rPr lang="en-US" dirty="0" err="1" smtClean="0"/>
              <a:t>nisl</a:t>
            </a:r>
            <a:r>
              <a:rPr lang="en-US" dirty="0" smtClean="0"/>
              <a:t> </a:t>
            </a:r>
            <a:r>
              <a:rPr lang="en-US" dirty="0" err="1" smtClean="0"/>
              <a:t>imperdiet</a:t>
            </a:r>
            <a:r>
              <a:rPr lang="en-US" dirty="0" smtClean="0"/>
              <a:t> </a:t>
            </a:r>
            <a:r>
              <a:rPr lang="en-US" dirty="0" err="1" smtClean="0"/>
              <a:t>euismod</a:t>
            </a:r>
            <a:r>
              <a:rPr lang="en-US" dirty="0" smtClean="0"/>
              <a:t>. </a:t>
            </a:r>
            <a:r>
              <a:rPr lang="en-US" dirty="0" err="1" smtClean="0"/>
              <a:t>Aenean</a:t>
            </a:r>
            <a:r>
              <a:rPr lang="en-US" dirty="0" smtClean="0"/>
              <a:t> </a:t>
            </a:r>
            <a:r>
              <a:rPr lang="en-US" dirty="0" err="1" smtClean="0"/>
              <a:t>vestibulum</a:t>
            </a:r>
            <a:r>
              <a:rPr lang="en-US" dirty="0" smtClean="0"/>
              <a:t> non </a:t>
            </a:r>
            <a:r>
              <a:rPr lang="en-US" dirty="0" err="1" smtClean="0"/>
              <a:t>metus</a:t>
            </a:r>
            <a:r>
              <a:rPr lang="en-US" dirty="0" smtClean="0"/>
              <a:t> vitae </a:t>
            </a:r>
            <a:r>
              <a:rPr lang="en-US" dirty="0" err="1" smtClean="0"/>
              <a:t>rutrum</a:t>
            </a:r>
            <a:r>
              <a:rPr lang="en-US" dirty="0" smtClean="0"/>
              <a:t>. </a:t>
            </a:r>
            <a:r>
              <a:rPr lang="en-US" dirty="0" err="1" smtClean="0"/>
              <a:t>Cras</a:t>
            </a:r>
            <a:r>
              <a:rPr lang="en-US" dirty="0" smtClean="0"/>
              <a:t> </a:t>
            </a:r>
            <a:r>
              <a:rPr lang="en-US" dirty="0" err="1" smtClean="0"/>
              <a:t>varius</a:t>
            </a:r>
            <a:r>
              <a:rPr lang="en-US" dirty="0" smtClean="0"/>
              <a:t> </a:t>
            </a:r>
            <a:r>
              <a:rPr lang="en-US" dirty="0" err="1" smtClean="0"/>
              <a:t>condimentum</a:t>
            </a:r>
            <a:r>
              <a:rPr lang="en-US" dirty="0" smtClean="0"/>
              <a:t> </a:t>
            </a:r>
            <a:r>
              <a:rPr lang="en-US" dirty="0" err="1" smtClean="0"/>
              <a:t>diam</a:t>
            </a:r>
            <a:r>
              <a:rPr lang="en-US" dirty="0" smtClean="0"/>
              <a:t>, </a:t>
            </a:r>
            <a:r>
              <a:rPr lang="en-US" dirty="0" err="1" smtClean="0"/>
              <a:t>quis</a:t>
            </a:r>
            <a:r>
              <a:rPr lang="en-US" dirty="0" smtClean="0"/>
              <a:t> </a:t>
            </a:r>
            <a:r>
              <a:rPr lang="en-US" dirty="0" err="1" smtClean="0"/>
              <a:t>euismod</a:t>
            </a:r>
            <a:r>
              <a:rPr lang="en-US" dirty="0" smtClean="0"/>
              <a:t> </a:t>
            </a:r>
            <a:r>
              <a:rPr lang="en-US" dirty="0" err="1" smtClean="0"/>
              <a:t>erat</a:t>
            </a:r>
            <a:r>
              <a:rPr lang="en-US" dirty="0" smtClean="0"/>
              <a:t> </a:t>
            </a:r>
            <a:r>
              <a:rPr lang="en-US" dirty="0" err="1" smtClean="0"/>
              <a:t>pharetra</a:t>
            </a:r>
            <a:r>
              <a:rPr lang="en-US" dirty="0" smtClean="0"/>
              <a:t> non. </a:t>
            </a:r>
            <a:r>
              <a:rPr lang="en-US" dirty="0" err="1" smtClean="0"/>
              <a:t>Sed</a:t>
            </a:r>
            <a:r>
              <a:rPr lang="en-US" dirty="0" smtClean="0"/>
              <a:t> </a:t>
            </a:r>
            <a:r>
              <a:rPr lang="en-US" dirty="0" err="1" smtClean="0"/>
              <a:t>eget</a:t>
            </a:r>
            <a:r>
              <a:rPr lang="en-US" dirty="0" smtClean="0"/>
              <a:t> </a:t>
            </a:r>
            <a:r>
              <a:rPr lang="en-US" dirty="0" err="1" smtClean="0"/>
              <a:t>blandit</a:t>
            </a:r>
            <a:r>
              <a:rPr lang="en-US" dirty="0" smtClean="0"/>
              <a:t> sem.</a:t>
            </a:r>
          </a:p>
        </p:txBody>
      </p:sp>
      <p:grpSp>
        <p:nvGrpSpPr>
          <p:cNvPr id="5" name="Group 4"/>
          <p:cNvGrpSpPr/>
          <p:nvPr userDrawn="1"/>
        </p:nvGrpSpPr>
        <p:grpSpPr>
          <a:xfrm>
            <a:off x="75982" y="289155"/>
            <a:ext cx="287999" cy="256629"/>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24864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80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hree Columns Text">
    <p:spTree>
      <p:nvGrpSpPr>
        <p:cNvPr id="1" name=""/>
        <p:cNvGrpSpPr/>
        <p:nvPr/>
      </p:nvGrpSpPr>
      <p:grpSpPr>
        <a:xfrm>
          <a:off x="0" y="0"/>
          <a:ext cx="0" cy="0"/>
          <a:chOff x="0" y="0"/>
          <a:chExt cx="0" cy="0"/>
        </a:xfrm>
      </p:grpSpPr>
      <p:sp>
        <p:nvSpPr>
          <p:cNvPr id="18" name="Picture Placeholder 2"/>
          <p:cNvSpPr>
            <a:spLocks noGrp="1"/>
          </p:cNvSpPr>
          <p:nvPr>
            <p:ph type="pic" sz="quarter" idx="48"/>
          </p:nvPr>
        </p:nvSpPr>
        <p:spPr>
          <a:xfrm>
            <a:off x="3451210" y="-923904"/>
            <a:ext cx="7976165" cy="5276343"/>
          </a:xfrm>
          <a:custGeom>
            <a:avLst/>
            <a:gdLst/>
            <a:ahLst/>
            <a:cxnLst/>
            <a:rect l="l" t="t" r="r" b="b"/>
            <a:pathLst>
              <a:path w="7976165" h="5862603">
                <a:moveTo>
                  <a:pt x="7653935" y="2067213"/>
                </a:moveTo>
                <a:cubicBezTo>
                  <a:pt x="7770559" y="2067213"/>
                  <a:pt x="7887183" y="2111704"/>
                  <a:pt x="7976165" y="2200685"/>
                </a:cubicBezTo>
                <a:cubicBezTo>
                  <a:pt x="8154128" y="2378648"/>
                  <a:pt x="8154128" y="2667183"/>
                  <a:pt x="7976165" y="2845147"/>
                </a:cubicBezTo>
                <a:lnTo>
                  <a:pt x="5069879" y="5751433"/>
                </a:lnTo>
                <a:cubicBezTo>
                  <a:pt x="4891915" y="5929396"/>
                  <a:pt x="4603380" y="5929396"/>
                  <a:pt x="4425417" y="5751433"/>
                </a:cubicBezTo>
                <a:cubicBezTo>
                  <a:pt x="4247454" y="5573470"/>
                  <a:pt x="4247454" y="5284935"/>
                  <a:pt x="4425417" y="5106972"/>
                </a:cubicBezTo>
                <a:lnTo>
                  <a:pt x="7331703" y="2200685"/>
                </a:lnTo>
                <a:cubicBezTo>
                  <a:pt x="7420685" y="2111704"/>
                  <a:pt x="7537310" y="2067213"/>
                  <a:pt x="7653935" y="2067213"/>
                </a:cubicBezTo>
                <a:close/>
                <a:moveTo>
                  <a:pt x="6544741" y="1630098"/>
                </a:moveTo>
                <a:cubicBezTo>
                  <a:pt x="6661367" y="1630098"/>
                  <a:pt x="6777990" y="1674589"/>
                  <a:pt x="6866973" y="1763570"/>
                </a:cubicBezTo>
                <a:cubicBezTo>
                  <a:pt x="7044936" y="1941533"/>
                  <a:pt x="7044936" y="2230068"/>
                  <a:pt x="6866973" y="2408032"/>
                </a:cubicBezTo>
                <a:lnTo>
                  <a:pt x="3495076" y="5779929"/>
                </a:lnTo>
                <a:cubicBezTo>
                  <a:pt x="3317112" y="5957892"/>
                  <a:pt x="3028578" y="5957892"/>
                  <a:pt x="2850614" y="5779929"/>
                </a:cubicBezTo>
                <a:cubicBezTo>
                  <a:pt x="2672651" y="5601966"/>
                  <a:pt x="2672651" y="5313431"/>
                  <a:pt x="2850614" y="5135467"/>
                </a:cubicBezTo>
                <a:lnTo>
                  <a:pt x="6222511" y="1763571"/>
                </a:lnTo>
                <a:cubicBezTo>
                  <a:pt x="6311493" y="1674589"/>
                  <a:pt x="6428118" y="1630098"/>
                  <a:pt x="6544741" y="1630098"/>
                </a:cubicBezTo>
                <a:close/>
                <a:moveTo>
                  <a:pt x="6609833" y="11903"/>
                </a:moveTo>
                <a:cubicBezTo>
                  <a:pt x="6726458" y="11903"/>
                  <a:pt x="6843082" y="56394"/>
                  <a:pt x="6932064" y="145375"/>
                </a:cubicBezTo>
                <a:cubicBezTo>
                  <a:pt x="7110027" y="323338"/>
                  <a:pt x="7110027" y="611873"/>
                  <a:pt x="6932064" y="789837"/>
                </a:cubicBezTo>
                <a:lnTo>
                  <a:pt x="1992770" y="5729131"/>
                </a:lnTo>
                <a:cubicBezTo>
                  <a:pt x="1814807" y="5907094"/>
                  <a:pt x="1526272" y="5907094"/>
                  <a:pt x="1348308" y="5729130"/>
                </a:cubicBezTo>
                <a:cubicBezTo>
                  <a:pt x="1170346" y="5551168"/>
                  <a:pt x="1170346" y="5262633"/>
                  <a:pt x="1348309" y="5084670"/>
                </a:cubicBezTo>
                <a:lnTo>
                  <a:pt x="6287603" y="145375"/>
                </a:lnTo>
                <a:cubicBezTo>
                  <a:pt x="6376584" y="56394"/>
                  <a:pt x="6493209" y="11903"/>
                  <a:pt x="6609833" y="11903"/>
                </a:cubicBezTo>
                <a:close/>
                <a:moveTo>
                  <a:pt x="5515050" y="0"/>
                </a:moveTo>
                <a:cubicBezTo>
                  <a:pt x="5581109" y="1"/>
                  <a:pt x="5647168" y="25201"/>
                  <a:pt x="5697568" y="75602"/>
                </a:cubicBezTo>
                <a:cubicBezTo>
                  <a:pt x="5798370" y="176403"/>
                  <a:pt x="5798370" y="339835"/>
                  <a:pt x="5697568" y="440637"/>
                </a:cubicBezTo>
                <a:lnTo>
                  <a:pt x="365035" y="5773170"/>
                </a:lnTo>
                <a:cubicBezTo>
                  <a:pt x="264233" y="5873972"/>
                  <a:pt x="100801" y="5873972"/>
                  <a:pt x="0" y="5773170"/>
                </a:cubicBezTo>
                <a:cubicBezTo>
                  <a:pt x="-100802" y="5672369"/>
                  <a:pt x="-100802" y="5508937"/>
                  <a:pt x="0" y="5408135"/>
                </a:cubicBezTo>
                <a:lnTo>
                  <a:pt x="5332533" y="75602"/>
                </a:lnTo>
                <a:cubicBezTo>
                  <a:pt x="5382934" y="25200"/>
                  <a:pt x="5448992" y="0"/>
                  <a:pt x="5515050"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19" name="Rounded Rectangle 18"/>
          <p:cNvSpPr/>
          <p:nvPr userDrawn="1"/>
        </p:nvSpPr>
        <p:spPr>
          <a:xfrm rot="18900000">
            <a:off x="4345241" y="222203"/>
            <a:ext cx="4720725" cy="490367"/>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 Placeholder 7"/>
          <p:cNvSpPr>
            <a:spLocks noGrp="1"/>
          </p:cNvSpPr>
          <p:nvPr>
            <p:ph type="body" sz="quarter" idx="10" hasCustomPrompt="1"/>
          </p:nvPr>
        </p:nvSpPr>
        <p:spPr>
          <a:xfrm>
            <a:off x="629230" y="1468972"/>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smtClean="0"/>
              <a:t>TITLE HERE</a:t>
            </a:r>
          </a:p>
        </p:txBody>
      </p:sp>
      <p:sp>
        <p:nvSpPr>
          <p:cNvPr id="21" name="Text Placeholder 7"/>
          <p:cNvSpPr>
            <a:spLocks noGrp="1"/>
          </p:cNvSpPr>
          <p:nvPr>
            <p:ph type="body" sz="quarter" idx="11" hasCustomPrompt="1"/>
          </p:nvPr>
        </p:nvSpPr>
        <p:spPr>
          <a:xfrm>
            <a:off x="629230" y="1906820"/>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smtClean="0"/>
              <a:t>Break </a:t>
            </a:r>
            <a:r>
              <a:rPr lang="es-ES_tradnl" dirty="0" err="1" smtClean="0"/>
              <a:t>Section</a:t>
            </a:r>
            <a:r>
              <a:rPr lang="es-ES_tradnl" dirty="0" smtClean="0"/>
              <a:t> </a:t>
            </a:r>
            <a:r>
              <a:rPr lang="es-ES_tradnl" dirty="0" err="1" smtClean="0"/>
              <a:t>Subtitle</a:t>
            </a:r>
            <a:endParaRPr lang="es-ES_tradnl" dirty="0" smtClean="0"/>
          </a:p>
        </p:txBody>
      </p:sp>
      <p:sp>
        <p:nvSpPr>
          <p:cNvPr id="22" name="Text Placeholder 2"/>
          <p:cNvSpPr>
            <a:spLocks noGrp="1"/>
          </p:cNvSpPr>
          <p:nvPr>
            <p:ph type="body" sz="quarter" idx="16" hasCustomPrompt="1"/>
          </p:nvPr>
        </p:nvSpPr>
        <p:spPr>
          <a:xfrm>
            <a:off x="644576" y="2231252"/>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204320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1300"/>
                            </p:stCondLst>
                            <p:childTnLst>
                              <p:par>
                                <p:cTn id="9" presetID="22" presetClass="entr" presetSubtype="2"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400"/>
                                        <p:tgtEl>
                                          <p:spTgt spid="20">
                                            <p:txEl>
                                              <p:pRg st="0" end="0"/>
                                            </p:txEl>
                                          </p:spTgt>
                                        </p:tgtEl>
                                      </p:cBhvr>
                                    </p:animEffect>
                                    <p:anim calcmode="lin" valueType="num">
                                      <p:cBhvr>
                                        <p:cTn id="15"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500"/>
                                        <p:tgtEl>
                                          <p:spTgt spid="21">
                                            <p:txEl>
                                              <p:pRg st="0" end="0"/>
                                            </p:txEl>
                                          </p:spTgt>
                                        </p:tgtEl>
                                      </p:cBhvr>
                                    </p:animEffect>
                                    <p:anim calcmode="lin" valueType="num">
                                      <p:cBhvr>
                                        <p:cTn id="20"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2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22">
                                            <p:txEl>
                                              <p:pRg st="0" end="0"/>
                                            </p:txEl>
                                          </p:spTgt>
                                        </p:tgtEl>
                                        <p:attrNameLst>
                                          <p:attrName>style.visibility</p:attrName>
                                        </p:attrNameLst>
                                      </p:cBhvr>
                                      <p:to>
                                        <p:strVal val="visible"/>
                                      </p:to>
                                    </p:set>
                                    <p:animEffect transition="in" filter="fade">
                                      <p:cBhvr>
                                        <p:cTn id="24"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hree Columns Text">
    <p:spTree>
      <p:nvGrpSpPr>
        <p:cNvPr id="1" name=""/>
        <p:cNvGrpSpPr/>
        <p:nvPr/>
      </p:nvGrpSpPr>
      <p:grpSpPr>
        <a:xfrm>
          <a:off x="0" y="0"/>
          <a:ext cx="0" cy="0"/>
          <a:chOff x="0" y="0"/>
          <a:chExt cx="0" cy="0"/>
        </a:xfrm>
      </p:grpSpPr>
      <p:sp>
        <p:nvSpPr>
          <p:cNvPr id="7" name="Picture Placeholder 2"/>
          <p:cNvSpPr>
            <a:spLocks noGrp="1"/>
          </p:cNvSpPr>
          <p:nvPr>
            <p:ph type="pic" sz="quarter" idx="48"/>
          </p:nvPr>
        </p:nvSpPr>
        <p:spPr>
          <a:xfrm>
            <a:off x="-2478175" y="422789"/>
            <a:ext cx="6932065" cy="5632227"/>
          </a:xfrm>
          <a:custGeom>
            <a:avLst/>
            <a:gdLst/>
            <a:ahLst/>
            <a:cxnLst/>
            <a:rect l="l" t="t" r="r" b="b"/>
            <a:pathLst>
              <a:path w="6932065" h="6258030">
                <a:moveTo>
                  <a:pt x="6544742" y="2108199"/>
                </a:moveTo>
                <a:cubicBezTo>
                  <a:pt x="6661367" y="2108199"/>
                  <a:pt x="6777992" y="2152691"/>
                  <a:pt x="6866974" y="2241671"/>
                </a:cubicBezTo>
                <a:cubicBezTo>
                  <a:pt x="7044937" y="2419635"/>
                  <a:pt x="7044937" y="2708170"/>
                  <a:pt x="6866974" y="2886133"/>
                </a:cubicBezTo>
                <a:lnTo>
                  <a:pt x="3495076" y="6258030"/>
                </a:lnTo>
                <a:cubicBezTo>
                  <a:pt x="3317113" y="6435994"/>
                  <a:pt x="3028578" y="6435994"/>
                  <a:pt x="2850615" y="6258030"/>
                </a:cubicBezTo>
                <a:cubicBezTo>
                  <a:pt x="2672652" y="6080067"/>
                  <a:pt x="2672652" y="5791532"/>
                  <a:pt x="2850615" y="5613569"/>
                </a:cubicBezTo>
                <a:lnTo>
                  <a:pt x="6222513" y="2241671"/>
                </a:lnTo>
                <a:cubicBezTo>
                  <a:pt x="6311494" y="2152690"/>
                  <a:pt x="6428118" y="2108199"/>
                  <a:pt x="6544742" y="2108199"/>
                </a:cubicBezTo>
                <a:close/>
                <a:moveTo>
                  <a:pt x="6609834" y="490004"/>
                </a:moveTo>
                <a:cubicBezTo>
                  <a:pt x="6726459" y="490004"/>
                  <a:pt x="6843084" y="534495"/>
                  <a:pt x="6932065" y="623477"/>
                </a:cubicBezTo>
                <a:cubicBezTo>
                  <a:pt x="7110028" y="801440"/>
                  <a:pt x="7110028" y="1089975"/>
                  <a:pt x="6932065" y="1267938"/>
                </a:cubicBezTo>
                <a:lnTo>
                  <a:pt x="1992770" y="6207232"/>
                </a:lnTo>
                <a:cubicBezTo>
                  <a:pt x="1814808" y="6385196"/>
                  <a:pt x="1526273" y="6385196"/>
                  <a:pt x="1348309" y="6207232"/>
                </a:cubicBezTo>
                <a:cubicBezTo>
                  <a:pt x="1170346" y="6029269"/>
                  <a:pt x="1170346" y="5740734"/>
                  <a:pt x="1348309" y="5562771"/>
                </a:cubicBezTo>
                <a:lnTo>
                  <a:pt x="6287604" y="623477"/>
                </a:lnTo>
                <a:cubicBezTo>
                  <a:pt x="6376585" y="534495"/>
                  <a:pt x="6493210" y="490004"/>
                  <a:pt x="6609834" y="490004"/>
                </a:cubicBezTo>
                <a:close/>
                <a:moveTo>
                  <a:pt x="5515052" y="478102"/>
                </a:moveTo>
                <a:cubicBezTo>
                  <a:pt x="5581110" y="478102"/>
                  <a:pt x="5647169" y="503302"/>
                  <a:pt x="5697569" y="553703"/>
                </a:cubicBezTo>
                <a:cubicBezTo>
                  <a:pt x="5798371" y="654505"/>
                  <a:pt x="5798371" y="817936"/>
                  <a:pt x="5697569" y="918738"/>
                </a:cubicBezTo>
                <a:lnTo>
                  <a:pt x="365036" y="6251272"/>
                </a:lnTo>
                <a:cubicBezTo>
                  <a:pt x="264234" y="6352073"/>
                  <a:pt x="100802" y="6352073"/>
                  <a:pt x="0" y="6251272"/>
                </a:cubicBezTo>
                <a:cubicBezTo>
                  <a:pt x="-100801" y="6150469"/>
                  <a:pt x="-100801" y="5987038"/>
                  <a:pt x="0" y="5886236"/>
                </a:cubicBezTo>
                <a:lnTo>
                  <a:pt x="5332534" y="553702"/>
                </a:lnTo>
                <a:cubicBezTo>
                  <a:pt x="5382935" y="503302"/>
                  <a:pt x="5448993" y="478101"/>
                  <a:pt x="5515052" y="478102"/>
                </a:cubicBezTo>
                <a:close/>
                <a:moveTo>
                  <a:pt x="4500043" y="0"/>
                </a:moveTo>
                <a:cubicBezTo>
                  <a:pt x="4616667" y="0"/>
                  <a:pt x="4733292" y="44491"/>
                  <a:pt x="4822273" y="133473"/>
                </a:cubicBezTo>
                <a:cubicBezTo>
                  <a:pt x="5000237" y="311436"/>
                  <a:pt x="5000237" y="599971"/>
                  <a:pt x="4822273" y="777934"/>
                </a:cubicBezTo>
                <a:lnTo>
                  <a:pt x="1450376" y="4149832"/>
                </a:lnTo>
                <a:cubicBezTo>
                  <a:pt x="1272413" y="4327795"/>
                  <a:pt x="983878" y="4327795"/>
                  <a:pt x="805915" y="4149832"/>
                </a:cubicBezTo>
                <a:cubicBezTo>
                  <a:pt x="627951" y="3971869"/>
                  <a:pt x="627951" y="3683333"/>
                  <a:pt x="805915" y="3505370"/>
                </a:cubicBezTo>
                <a:lnTo>
                  <a:pt x="4177812" y="133473"/>
                </a:lnTo>
                <a:cubicBezTo>
                  <a:pt x="4266794" y="44491"/>
                  <a:pt x="4383418" y="0"/>
                  <a:pt x="450004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Rounded Rectangle 7"/>
          <p:cNvSpPr/>
          <p:nvPr userDrawn="1"/>
        </p:nvSpPr>
        <p:spPr>
          <a:xfrm rot="18900000">
            <a:off x="103440" y="5091382"/>
            <a:ext cx="4720725" cy="49036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 Placeholder 7"/>
          <p:cNvSpPr>
            <a:spLocks noGrp="1"/>
          </p:cNvSpPr>
          <p:nvPr>
            <p:ph type="body" sz="quarter" idx="10" hasCustomPrompt="1"/>
          </p:nvPr>
        </p:nvSpPr>
        <p:spPr>
          <a:xfrm>
            <a:off x="5086930" y="1907417"/>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smtClean="0"/>
              <a:t>TITLE HERE</a:t>
            </a:r>
          </a:p>
        </p:txBody>
      </p:sp>
      <p:sp>
        <p:nvSpPr>
          <p:cNvPr id="11" name="Text Placeholder 7"/>
          <p:cNvSpPr>
            <a:spLocks noGrp="1"/>
          </p:cNvSpPr>
          <p:nvPr>
            <p:ph type="body" sz="quarter" idx="11" hasCustomPrompt="1"/>
          </p:nvPr>
        </p:nvSpPr>
        <p:spPr>
          <a:xfrm>
            <a:off x="5086930" y="2345265"/>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smtClean="0"/>
              <a:t>Break </a:t>
            </a:r>
            <a:r>
              <a:rPr lang="es-ES_tradnl" dirty="0" err="1" smtClean="0"/>
              <a:t>Section</a:t>
            </a:r>
            <a:r>
              <a:rPr lang="es-ES_tradnl" dirty="0" smtClean="0"/>
              <a:t> </a:t>
            </a:r>
            <a:r>
              <a:rPr lang="es-ES_tradnl" dirty="0" err="1" smtClean="0"/>
              <a:t>Subtitle</a:t>
            </a:r>
            <a:endParaRPr lang="es-ES_tradnl" dirty="0" smtClean="0"/>
          </a:p>
        </p:txBody>
      </p:sp>
      <p:sp>
        <p:nvSpPr>
          <p:cNvPr id="12" name="Text Placeholder 2"/>
          <p:cNvSpPr>
            <a:spLocks noGrp="1"/>
          </p:cNvSpPr>
          <p:nvPr>
            <p:ph type="body" sz="quarter" idx="16" hasCustomPrompt="1"/>
          </p:nvPr>
        </p:nvSpPr>
        <p:spPr>
          <a:xfrm>
            <a:off x="5102276" y="2669697"/>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384644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1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400"/>
                                        <p:tgtEl>
                                          <p:spTgt spid="10">
                                            <p:txEl>
                                              <p:pRg st="0" end="0"/>
                                            </p:txEl>
                                          </p:spTgt>
                                        </p:tgtEl>
                                      </p:cBhvr>
                                    </p:animEffect>
                                    <p:anim calcmode="lin" valueType="num">
                                      <p:cBhvr>
                                        <p:cTn id="15"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anim calcmode="lin" valueType="num">
                                      <p:cBhvr>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hree Columns Text">
    <p:spTree>
      <p:nvGrpSpPr>
        <p:cNvPr id="1" name=""/>
        <p:cNvGrpSpPr/>
        <p:nvPr/>
      </p:nvGrpSpPr>
      <p:grpSpPr>
        <a:xfrm>
          <a:off x="0" y="0"/>
          <a:ext cx="0" cy="0"/>
          <a:chOff x="0" y="0"/>
          <a:chExt cx="0" cy="0"/>
        </a:xfrm>
      </p:grpSpPr>
      <p:sp>
        <p:nvSpPr>
          <p:cNvPr id="7" name="Picture Placeholder 2"/>
          <p:cNvSpPr>
            <a:spLocks noGrp="1"/>
          </p:cNvSpPr>
          <p:nvPr>
            <p:ph type="pic" sz="quarter" idx="48"/>
          </p:nvPr>
        </p:nvSpPr>
        <p:spPr>
          <a:xfrm>
            <a:off x="-1208175" y="-1281677"/>
            <a:ext cx="6932065" cy="5632227"/>
          </a:xfrm>
          <a:custGeom>
            <a:avLst/>
            <a:gdLst/>
            <a:ahLst/>
            <a:cxnLst/>
            <a:rect l="l" t="t" r="r" b="b"/>
            <a:pathLst>
              <a:path w="6932065" h="6258030">
                <a:moveTo>
                  <a:pt x="6544742" y="2108199"/>
                </a:moveTo>
                <a:cubicBezTo>
                  <a:pt x="6661367" y="2108199"/>
                  <a:pt x="6777992" y="2152691"/>
                  <a:pt x="6866974" y="2241671"/>
                </a:cubicBezTo>
                <a:cubicBezTo>
                  <a:pt x="7044937" y="2419635"/>
                  <a:pt x="7044937" y="2708170"/>
                  <a:pt x="6866974" y="2886133"/>
                </a:cubicBezTo>
                <a:lnTo>
                  <a:pt x="3495076" y="6258030"/>
                </a:lnTo>
                <a:cubicBezTo>
                  <a:pt x="3317113" y="6435994"/>
                  <a:pt x="3028578" y="6435994"/>
                  <a:pt x="2850615" y="6258030"/>
                </a:cubicBezTo>
                <a:cubicBezTo>
                  <a:pt x="2672652" y="6080067"/>
                  <a:pt x="2672652" y="5791532"/>
                  <a:pt x="2850615" y="5613569"/>
                </a:cubicBezTo>
                <a:lnTo>
                  <a:pt x="6222513" y="2241671"/>
                </a:lnTo>
                <a:cubicBezTo>
                  <a:pt x="6311494" y="2152690"/>
                  <a:pt x="6428118" y="2108199"/>
                  <a:pt x="6544742" y="2108199"/>
                </a:cubicBezTo>
                <a:close/>
                <a:moveTo>
                  <a:pt x="6609834" y="490004"/>
                </a:moveTo>
                <a:cubicBezTo>
                  <a:pt x="6726459" y="490004"/>
                  <a:pt x="6843084" y="534495"/>
                  <a:pt x="6932065" y="623477"/>
                </a:cubicBezTo>
                <a:cubicBezTo>
                  <a:pt x="7110028" y="801440"/>
                  <a:pt x="7110028" y="1089975"/>
                  <a:pt x="6932065" y="1267938"/>
                </a:cubicBezTo>
                <a:lnTo>
                  <a:pt x="1992770" y="6207232"/>
                </a:lnTo>
                <a:cubicBezTo>
                  <a:pt x="1814808" y="6385196"/>
                  <a:pt x="1526273" y="6385196"/>
                  <a:pt x="1348309" y="6207232"/>
                </a:cubicBezTo>
                <a:cubicBezTo>
                  <a:pt x="1170346" y="6029269"/>
                  <a:pt x="1170346" y="5740734"/>
                  <a:pt x="1348309" y="5562771"/>
                </a:cubicBezTo>
                <a:lnTo>
                  <a:pt x="6287604" y="623477"/>
                </a:lnTo>
                <a:cubicBezTo>
                  <a:pt x="6376585" y="534495"/>
                  <a:pt x="6493210" y="490004"/>
                  <a:pt x="6609834" y="490004"/>
                </a:cubicBezTo>
                <a:close/>
                <a:moveTo>
                  <a:pt x="5515052" y="478102"/>
                </a:moveTo>
                <a:cubicBezTo>
                  <a:pt x="5581110" y="478102"/>
                  <a:pt x="5647169" y="503302"/>
                  <a:pt x="5697569" y="553703"/>
                </a:cubicBezTo>
                <a:cubicBezTo>
                  <a:pt x="5798371" y="654505"/>
                  <a:pt x="5798371" y="817936"/>
                  <a:pt x="5697569" y="918738"/>
                </a:cubicBezTo>
                <a:lnTo>
                  <a:pt x="365036" y="6251272"/>
                </a:lnTo>
                <a:cubicBezTo>
                  <a:pt x="264234" y="6352073"/>
                  <a:pt x="100802" y="6352073"/>
                  <a:pt x="0" y="6251272"/>
                </a:cubicBezTo>
                <a:cubicBezTo>
                  <a:pt x="-100801" y="6150469"/>
                  <a:pt x="-100801" y="5987038"/>
                  <a:pt x="0" y="5886236"/>
                </a:cubicBezTo>
                <a:lnTo>
                  <a:pt x="5332534" y="553702"/>
                </a:lnTo>
                <a:cubicBezTo>
                  <a:pt x="5382935" y="503302"/>
                  <a:pt x="5448993" y="478101"/>
                  <a:pt x="5515052" y="478102"/>
                </a:cubicBezTo>
                <a:close/>
                <a:moveTo>
                  <a:pt x="4500043" y="0"/>
                </a:moveTo>
                <a:cubicBezTo>
                  <a:pt x="4616667" y="0"/>
                  <a:pt x="4733292" y="44491"/>
                  <a:pt x="4822273" y="133473"/>
                </a:cubicBezTo>
                <a:cubicBezTo>
                  <a:pt x="5000237" y="311436"/>
                  <a:pt x="5000237" y="599971"/>
                  <a:pt x="4822273" y="777934"/>
                </a:cubicBezTo>
                <a:lnTo>
                  <a:pt x="1450376" y="4149832"/>
                </a:lnTo>
                <a:cubicBezTo>
                  <a:pt x="1272413" y="4327795"/>
                  <a:pt x="983878" y="4327795"/>
                  <a:pt x="805915" y="4149832"/>
                </a:cubicBezTo>
                <a:cubicBezTo>
                  <a:pt x="627951" y="3971869"/>
                  <a:pt x="627951" y="3683333"/>
                  <a:pt x="805915" y="3505370"/>
                </a:cubicBezTo>
                <a:lnTo>
                  <a:pt x="4177812" y="133473"/>
                </a:lnTo>
                <a:cubicBezTo>
                  <a:pt x="4266794" y="44491"/>
                  <a:pt x="4383418" y="0"/>
                  <a:pt x="4500043" y="0"/>
                </a:cubicBezTo>
                <a:close/>
              </a:path>
            </a:pathLst>
          </a:custGeom>
          <a:effectLst/>
        </p:spPr>
        <p:txBody>
          <a:bodyPr vert="horz" lIns="95057" tIns="47529" rIns="95057" bIns="47529"/>
          <a:lstStyle>
            <a:lvl1pPr marL="0" indent="0" algn="ctr">
              <a:buNone/>
              <a:defRPr sz="810">
                <a:solidFill>
                  <a:srgbClr val="7F7F7F"/>
                </a:solidFill>
                <a:latin typeface="Lato Regular"/>
                <a:cs typeface="Lato Regular"/>
              </a:defRPr>
            </a:lvl1pPr>
          </a:lstStyle>
          <a:p>
            <a:endParaRPr lang="en-US" dirty="0"/>
          </a:p>
        </p:txBody>
      </p:sp>
      <p:sp>
        <p:nvSpPr>
          <p:cNvPr id="8" name="Rounded Rectangle 7"/>
          <p:cNvSpPr/>
          <p:nvPr userDrawn="1"/>
        </p:nvSpPr>
        <p:spPr>
          <a:xfrm rot="18900000">
            <a:off x="751139" y="4000818"/>
            <a:ext cx="4720725" cy="490367"/>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 Placeholder 7"/>
          <p:cNvSpPr>
            <a:spLocks noGrp="1"/>
          </p:cNvSpPr>
          <p:nvPr>
            <p:ph type="body" sz="quarter" idx="10" hasCustomPrompt="1"/>
          </p:nvPr>
        </p:nvSpPr>
        <p:spPr>
          <a:xfrm>
            <a:off x="5353630" y="2435621"/>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smtClean="0"/>
              <a:t>TITLE HERE</a:t>
            </a:r>
          </a:p>
        </p:txBody>
      </p:sp>
      <p:sp>
        <p:nvSpPr>
          <p:cNvPr id="11" name="Text Placeholder 7"/>
          <p:cNvSpPr>
            <a:spLocks noGrp="1"/>
          </p:cNvSpPr>
          <p:nvPr>
            <p:ph type="body" sz="quarter" idx="11" hasCustomPrompt="1"/>
          </p:nvPr>
        </p:nvSpPr>
        <p:spPr>
          <a:xfrm>
            <a:off x="5353630" y="2873470"/>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a:solidFill>
                  <a:schemeClr val="accent3"/>
                </a:solidFill>
                <a:latin typeface="Lato Light"/>
                <a:cs typeface="Lato Light"/>
              </a:defRPr>
            </a:lvl1pPr>
          </a:lstStyle>
          <a:p>
            <a:pPr lvl="0"/>
            <a:r>
              <a:rPr lang="es-ES_tradnl" dirty="0" smtClean="0"/>
              <a:t>Break </a:t>
            </a:r>
            <a:r>
              <a:rPr lang="es-ES_tradnl" dirty="0" err="1" smtClean="0"/>
              <a:t>Section</a:t>
            </a:r>
            <a:r>
              <a:rPr lang="es-ES_tradnl" dirty="0" smtClean="0"/>
              <a:t> </a:t>
            </a:r>
            <a:r>
              <a:rPr lang="es-ES_tradnl" dirty="0" err="1" smtClean="0"/>
              <a:t>Subtitle</a:t>
            </a:r>
            <a:endParaRPr lang="es-ES_tradnl" dirty="0" smtClean="0"/>
          </a:p>
        </p:txBody>
      </p:sp>
      <p:sp>
        <p:nvSpPr>
          <p:cNvPr id="12" name="Text Placeholder 2"/>
          <p:cNvSpPr>
            <a:spLocks noGrp="1"/>
          </p:cNvSpPr>
          <p:nvPr>
            <p:ph type="body" sz="quarter" idx="16" hasCustomPrompt="1"/>
          </p:nvPr>
        </p:nvSpPr>
        <p:spPr>
          <a:xfrm>
            <a:off x="5368976" y="3197901"/>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312818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1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400"/>
                                        <p:tgtEl>
                                          <p:spTgt spid="10">
                                            <p:txEl>
                                              <p:pRg st="0" end="0"/>
                                            </p:txEl>
                                          </p:spTgt>
                                        </p:tgtEl>
                                      </p:cBhvr>
                                    </p:animEffect>
                                    <p:anim calcmode="lin" valueType="num">
                                      <p:cBhvr>
                                        <p:cTn id="15"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anim calcmode="lin" valueType="num">
                                      <p:cBhvr>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hree Columns Text">
    <p:spTree>
      <p:nvGrpSpPr>
        <p:cNvPr id="1" name=""/>
        <p:cNvGrpSpPr/>
        <p:nvPr/>
      </p:nvGrpSpPr>
      <p:grpSpPr>
        <a:xfrm>
          <a:off x="0" y="0"/>
          <a:ext cx="0" cy="0"/>
          <a:chOff x="0" y="0"/>
          <a:chExt cx="0" cy="0"/>
        </a:xfrm>
      </p:grpSpPr>
      <p:sp>
        <p:nvSpPr>
          <p:cNvPr id="13" name="Rounded Rectangle 12"/>
          <p:cNvSpPr/>
          <p:nvPr userDrawn="1"/>
        </p:nvSpPr>
        <p:spPr>
          <a:xfrm rot="18900000">
            <a:off x="600579" y="2336753"/>
            <a:ext cx="4720725" cy="49036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rot="18900000">
            <a:off x="1692740" y="2785739"/>
            <a:ext cx="3395586" cy="490367"/>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17" name="Rounded Rectangle 16"/>
          <p:cNvSpPr/>
          <p:nvPr userDrawn="1"/>
        </p:nvSpPr>
        <p:spPr>
          <a:xfrm rot="18900000" flipV="1">
            <a:off x="-219554" y="2436136"/>
            <a:ext cx="4816944" cy="27775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userDrawn="1"/>
        </p:nvSpPr>
        <p:spPr>
          <a:xfrm rot="18900000">
            <a:off x="470386" y="1651458"/>
            <a:ext cx="3395586" cy="490367"/>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64046"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 Placeholder 7"/>
          <p:cNvSpPr>
            <a:spLocks noGrp="1"/>
          </p:cNvSpPr>
          <p:nvPr userDrawn="1">
            <p:ph type="body" sz="quarter" idx="10" hasCustomPrompt="1"/>
          </p:nvPr>
        </p:nvSpPr>
        <p:spPr>
          <a:xfrm>
            <a:off x="5086930" y="1907417"/>
            <a:ext cx="3383973" cy="323835"/>
          </a:xfrm>
          <a:prstGeom prst="rect">
            <a:avLst/>
          </a:prstGeom>
        </p:spPr>
        <p:txBody>
          <a:bodyPr vert="horz" lIns="0" tIns="40504" rIns="0" bIns="40504" anchor="ctr"/>
          <a:lstStyle>
            <a:lvl1pPr marL="0" indent="0" algn="l">
              <a:lnSpc>
                <a:spcPct val="100000"/>
              </a:lnSpc>
              <a:spcBef>
                <a:spcPts val="0"/>
              </a:spcBef>
              <a:buNone/>
              <a:defRPr sz="3150" b="1">
                <a:solidFill>
                  <a:schemeClr val="bg1"/>
                </a:solidFill>
                <a:latin typeface="Lato Hairline"/>
                <a:cs typeface="Lato Hairline"/>
              </a:defRPr>
            </a:lvl1pPr>
          </a:lstStyle>
          <a:p>
            <a:pPr lvl="0"/>
            <a:r>
              <a:rPr lang="es-ES_tradnl" dirty="0" smtClean="0"/>
              <a:t>TITLE HERE</a:t>
            </a:r>
          </a:p>
        </p:txBody>
      </p:sp>
      <p:sp>
        <p:nvSpPr>
          <p:cNvPr id="8" name="Text Placeholder 7"/>
          <p:cNvSpPr>
            <a:spLocks noGrp="1"/>
          </p:cNvSpPr>
          <p:nvPr userDrawn="1">
            <p:ph type="body" sz="quarter" idx="11" hasCustomPrompt="1"/>
          </p:nvPr>
        </p:nvSpPr>
        <p:spPr>
          <a:xfrm>
            <a:off x="5086930" y="2345265"/>
            <a:ext cx="3383973" cy="171338"/>
          </a:xfrm>
          <a:prstGeom prst="rect">
            <a:avLst/>
          </a:prstGeom>
        </p:spPr>
        <p:txBody>
          <a:bodyPr vert="horz" lIns="0" tIns="40504" rIns="0" bIns="40504" anchor="ctr"/>
          <a:lstStyle>
            <a:lvl1pPr marL="0" indent="0" algn="l">
              <a:lnSpc>
                <a:spcPct val="100000"/>
              </a:lnSpc>
              <a:spcBef>
                <a:spcPts val="0"/>
              </a:spcBef>
              <a:spcAft>
                <a:spcPts val="0"/>
              </a:spcAft>
              <a:buNone/>
              <a:defRPr sz="1350" b="0" baseline="0">
                <a:solidFill>
                  <a:schemeClr val="accent3"/>
                </a:solidFill>
                <a:latin typeface="Lato Light"/>
                <a:cs typeface="Lato Light"/>
              </a:defRPr>
            </a:lvl1pPr>
          </a:lstStyle>
          <a:p>
            <a:pPr lvl="0"/>
            <a:r>
              <a:rPr lang="es-ES_tradnl" dirty="0" smtClean="0"/>
              <a:t>Break </a:t>
            </a:r>
            <a:r>
              <a:rPr lang="es-ES_tradnl" dirty="0" err="1" smtClean="0"/>
              <a:t>Section</a:t>
            </a:r>
            <a:r>
              <a:rPr lang="es-ES_tradnl" dirty="0" smtClean="0"/>
              <a:t> </a:t>
            </a:r>
            <a:r>
              <a:rPr lang="es-ES_tradnl" dirty="0" err="1" smtClean="0"/>
              <a:t>Subtitle</a:t>
            </a:r>
            <a:endParaRPr lang="es-ES_tradnl" dirty="0" smtClean="0"/>
          </a:p>
        </p:txBody>
      </p:sp>
      <p:sp>
        <p:nvSpPr>
          <p:cNvPr id="9" name="Text Placeholder 2"/>
          <p:cNvSpPr>
            <a:spLocks noGrp="1"/>
          </p:cNvSpPr>
          <p:nvPr userDrawn="1">
            <p:ph type="body" sz="quarter" idx="16" hasCustomPrompt="1"/>
          </p:nvPr>
        </p:nvSpPr>
        <p:spPr>
          <a:xfrm>
            <a:off x="5102276" y="2669697"/>
            <a:ext cx="3366029" cy="1152651"/>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a:t>
            </a:r>
          </a:p>
        </p:txBody>
      </p:sp>
    </p:spTree>
    <p:extLst>
      <p:ext uri="{BB962C8B-B14F-4D97-AF65-F5344CB8AC3E}">
        <p14:creationId xmlns:p14="http://schemas.microsoft.com/office/powerpoint/2010/main" val="81156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400"/>
                                        <p:tgtEl>
                                          <p:spTgt spid="7">
                                            <p:txEl>
                                              <p:pRg st="0" end="0"/>
                                            </p:txEl>
                                          </p:spTgt>
                                        </p:tgtEl>
                                      </p:cBhvr>
                                    </p:animEffect>
                                    <p:anim calcmode="lin" valueType="num">
                                      <p:cBhvr>
                                        <p:cTn id="8" dur="4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22" presetClass="entr" presetSubtype="1" fill="hold" grpId="0" nodeType="withEffect">
                                  <p:stCondLst>
                                    <p:cond delay="80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22" presetClass="entr" presetSubtype="4"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1" fill="hold" grpId="0" nodeType="withEffect">
                                  <p:stCondLst>
                                    <p:cond delay="80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6" grpId="0" animBg="1"/>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400"/>
                        <p:tgtEl>
                          <p:spTgt spid="7"/>
                        </p:tgtEl>
                      </p:cBhvr>
                    </p:animEffect>
                    <p:anim calcmode="lin" valueType="num">
                      <p:cBhvr>
                        <p:cTn dur="400" fill="hold"/>
                        <p:tgtEl>
                          <p:spTgt spid="7"/>
                        </p:tgtEl>
                        <p:attrNameLst>
                          <p:attrName>ppt_x</p:attrName>
                        </p:attrNameLst>
                      </p:cBhvr>
                      <p:tavLst>
                        <p:tav tm="0">
                          <p:val>
                            <p:strVal val="#ppt_x"/>
                          </p:val>
                        </p:tav>
                        <p:tav tm="100000">
                          <p:val>
                            <p:strVal val="#ppt_x"/>
                          </p:val>
                        </p:tav>
                      </p:tavLst>
                    </p:anim>
                    <p:anim calcmode="lin" valueType="num">
                      <p:cBhvr>
                        <p:cTn dur="4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FBC060-1BDE-444C-9DA7-F898A13F3F90}" type="datetimeFigureOut">
              <a:rPr lang="zh-CN" altLang="en-US" smtClean="0"/>
              <a:t>2017/11/30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1960612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52FBC060-1BDE-444C-9DA7-F898A13F3F90}" type="datetimeFigureOut">
              <a:rPr lang="zh-CN" altLang="en-US" smtClean="0"/>
              <a:t>2017/11/30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1358253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52FBC060-1BDE-444C-9DA7-F898A13F3F90}" type="datetimeFigureOut">
              <a:rPr lang="zh-CN" altLang="en-US" smtClean="0"/>
              <a:t>2017/11/30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3573583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54"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 Id="rId51"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2FBC060-1BDE-444C-9DA7-F898A13F3F90}" type="datetimeFigureOut">
              <a:rPr lang="zh-CN" altLang="en-US" smtClean="0"/>
              <a:t>2017/11/30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5CFB7E6-B908-4E1E-B925-2A99DB71011C}" type="slidenum">
              <a:rPr lang="zh-CN" altLang="en-US" smtClean="0"/>
              <a:t>‹#›</a:t>
            </a:fld>
            <a:endParaRPr lang="zh-CN" altLang="en-US"/>
          </a:p>
        </p:txBody>
      </p:sp>
    </p:spTree>
    <p:extLst>
      <p:ext uri="{BB962C8B-B14F-4D97-AF65-F5344CB8AC3E}">
        <p14:creationId xmlns:p14="http://schemas.microsoft.com/office/powerpoint/2010/main" val="6282875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810">
                <a:solidFill>
                  <a:schemeClr val="tx1">
                    <a:tint val="75000"/>
                  </a:schemeClr>
                </a:solidFill>
              </a:defRPr>
            </a:lvl1pPr>
          </a:lstStyle>
          <a:p>
            <a:pPr defTabSz="364046"/>
            <a:fld id="{82F288E0-7875-42C4-84C8-98DBBD3BF4D2}" type="datetimeFigureOut">
              <a:rPr lang="zh-CN" altLang="en-US" smtClean="0">
                <a:solidFill>
                  <a:prstClr val="black">
                    <a:tint val="75000"/>
                  </a:prstClr>
                </a:solidFill>
              </a:rPr>
              <a:pPr defTabSz="364046"/>
              <a:t>2017/11/30</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810">
                <a:solidFill>
                  <a:schemeClr val="tx1">
                    <a:tint val="75000"/>
                  </a:schemeClr>
                </a:solidFill>
              </a:defRPr>
            </a:lvl1pPr>
          </a:lstStyle>
          <a:p>
            <a:pPr defTabSz="364046"/>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810">
                <a:solidFill>
                  <a:schemeClr val="tx1">
                    <a:tint val="75000"/>
                  </a:schemeClr>
                </a:solidFill>
              </a:defRPr>
            </a:lvl1pPr>
          </a:lstStyle>
          <a:p>
            <a:pPr defTabSz="364046"/>
            <a:fld id="{7D9BB5D0-35E4-459D-AEF3-FE4D7C45CC19}" type="slidenum">
              <a:rPr lang="zh-CN" altLang="en-US" smtClean="0">
                <a:solidFill>
                  <a:prstClr val="black">
                    <a:tint val="75000"/>
                  </a:prstClr>
                </a:solidFill>
              </a:rPr>
              <a:pPr defTabSz="364046"/>
              <a:t>‹#›</a:t>
            </a:fld>
            <a:endParaRPr lang="zh-CN" altLang="en-US">
              <a:solidFill>
                <a:prstClr val="black">
                  <a:tint val="75000"/>
                </a:prstClr>
              </a:solidFill>
            </a:endParaRPr>
          </a:p>
        </p:txBody>
      </p:sp>
    </p:spTree>
    <p:extLst>
      <p:ext uri="{BB962C8B-B14F-4D97-AF65-F5344CB8AC3E}">
        <p14:creationId xmlns:p14="http://schemas.microsoft.com/office/powerpoint/2010/main" val="406690282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 id="2147483725" r:id="rId50"/>
    <p:sldLayoutId id="2147483726" r:id="rId51"/>
    <p:sldLayoutId id="2147483727" r:id="rId52"/>
    <p:sldLayoutId id="2147483728" r:id="rId53"/>
  </p:sldLayoutIdLst>
  <mc:AlternateContent xmlns:mc="http://schemas.openxmlformats.org/markup-compatibility/2006" xmlns:p14="http://schemas.microsoft.com/office/powerpoint/2010/main">
    <mc:Choice Requires="p14">
      <p:transition spd="med" p14:dur="700">
        <p:fade/>
      </p:transition>
    </mc:Choice>
    <mc:Fallback xmlns="">
      <p:transition spd="med" advTm="2000">
        <p:fade/>
      </p:transition>
    </mc:Fallback>
  </mc:AlternateContent>
  <p:timing>
    <p:tnLst>
      <p:par>
        <p:cTn id="1" dur="indefinite" restart="never" nodeType="tmRoot"/>
      </p:par>
    </p:tnLst>
  </p:timing>
  <p:hf hdr="0" ftr="0" dt="0"/>
  <p:txStyles>
    <p:titleStyle>
      <a:lvl1pPr algn="l" defTabSz="617220" rtl="0" eaLnBrk="1" latinLnBrk="0" hangingPunct="1">
        <a:lnSpc>
          <a:spcPct val="90000"/>
        </a:lnSpc>
        <a:spcBef>
          <a:spcPct val="0"/>
        </a:spcBef>
        <a:buNone/>
        <a:defRPr sz="2970" kern="1200">
          <a:solidFill>
            <a:schemeClr val="tx1"/>
          </a:solidFill>
          <a:latin typeface="+mj-lt"/>
          <a:ea typeface="+mj-ea"/>
          <a:cs typeface="+mj-cs"/>
        </a:defRPr>
      </a:lvl1pPr>
    </p:titleStyle>
    <p:bodyStyle>
      <a:lvl1pPr marL="154305" indent="-154305" algn="l" defTabSz="617220" rtl="0" eaLnBrk="1" latinLnBrk="0" hangingPunct="1">
        <a:lnSpc>
          <a:spcPct val="90000"/>
        </a:lnSpc>
        <a:spcBef>
          <a:spcPts val="675"/>
        </a:spcBef>
        <a:buFont typeface="Arial" panose="020B0604020202020204" pitchFamily="34" charset="0"/>
        <a:buChar char="•"/>
        <a:defRPr sz="1890" kern="1200">
          <a:solidFill>
            <a:schemeClr val="tx1"/>
          </a:solidFill>
          <a:latin typeface="+mn-lt"/>
          <a:ea typeface="+mn-ea"/>
          <a:cs typeface="+mn-cs"/>
        </a:defRPr>
      </a:lvl1pPr>
      <a:lvl2pPr marL="462915" indent="-154305" algn="l" defTabSz="617220" rtl="0" eaLnBrk="1" latinLnBrk="0" hangingPunct="1">
        <a:lnSpc>
          <a:spcPct val="90000"/>
        </a:lnSpc>
        <a:spcBef>
          <a:spcPts val="338"/>
        </a:spcBef>
        <a:buFont typeface="Arial" panose="020B0604020202020204" pitchFamily="34" charset="0"/>
        <a:buChar char="•"/>
        <a:defRPr sz="1620" kern="1200">
          <a:solidFill>
            <a:schemeClr val="tx1"/>
          </a:solidFill>
          <a:latin typeface="+mn-lt"/>
          <a:ea typeface="+mn-ea"/>
          <a:cs typeface="+mn-cs"/>
        </a:defRPr>
      </a:lvl2pPr>
      <a:lvl3pPr marL="771525" indent="-154305" algn="l" defTabSz="617220" rtl="0" eaLnBrk="1" latinLnBrk="0" hangingPunct="1">
        <a:lnSpc>
          <a:spcPct val="90000"/>
        </a:lnSpc>
        <a:spcBef>
          <a:spcPts val="338"/>
        </a:spcBef>
        <a:buFont typeface="Arial" panose="020B0604020202020204" pitchFamily="34" charset="0"/>
        <a:buChar char="•"/>
        <a:defRPr sz="1350" kern="1200">
          <a:solidFill>
            <a:schemeClr val="tx1"/>
          </a:solidFill>
          <a:latin typeface="+mn-lt"/>
          <a:ea typeface="+mn-ea"/>
          <a:cs typeface="+mn-cs"/>
        </a:defRPr>
      </a:lvl3pPr>
      <a:lvl4pPr marL="108013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4pPr>
      <a:lvl5pPr marL="138874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zh-CN"/>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6.xml"/><Relationship Id="rId1" Type="http://schemas.openxmlformats.org/officeDocument/2006/relationships/tags" Target="../tags/tag3.xml"/><Relationship Id="rId5" Type="http://schemas.openxmlformats.org/officeDocument/2006/relationships/image" Target="../media/image10.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notesSlide" Target="../notesSlides/notesSlide3.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6.xml"/><Relationship Id="rId1" Type="http://schemas.openxmlformats.org/officeDocument/2006/relationships/tags" Target="../tags/tag17.xml"/><Relationship Id="rId5" Type="http://schemas.openxmlformats.org/officeDocument/2006/relationships/image" Target="../media/image17.jpg"/><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 Id="rId5" Type="http://schemas.openxmlformats.org/officeDocument/2006/relationships/image" Target="../media/image24.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6.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chart" Target="../charts/chart2.xml"/><Relationship Id="rId5" Type="http://schemas.openxmlformats.org/officeDocument/2006/relationships/image" Target="../media/image8.wmf"/><Relationship Id="rId4" Type="http://schemas.openxmlformats.org/officeDocument/2006/relationships/image" Target="../media/image7.wmf"/></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E979797-994C-430B-BF86-EE2CA57A637E}"/>
              </a:ext>
            </a:extLst>
          </p:cNvPr>
          <p:cNvSpPr/>
          <p:nvPr/>
        </p:nvSpPr>
        <p:spPr>
          <a:xfrm>
            <a:off x="0" y="1873770"/>
            <a:ext cx="1686393" cy="14090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B015E73-D1FC-44BF-A197-5D881D6DB401}"/>
              </a:ext>
            </a:extLst>
          </p:cNvPr>
          <p:cNvPicPr>
            <a:picLocks noChangeAspect="1"/>
          </p:cNvPicPr>
          <p:nvPr/>
        </p:nvPicPr>
        <p:blipFill>
          <a:blip r:embed="rId4" cstate="hq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57200" y="451622"/>
            <a:ext cx="8304551" cy="4148442"/>
          </a:xfrm>
          <a:prstGeom prst="rect">
            <a:avLst/>
          </a:prstGeom>
        </p:spPr>
      </p:pic>
      <p:sp>
        <p:nvSpPr>
          <p:cNvPr id="6" name="矩形 5">
            <a:extLst>
              <a:ext uri="{FF2B5EF4-FFF2-40B4-BE49-F238E27FC236}">
                <a16:creationId xmlns:a16="http://schemas.microsoft.com/office/drawing/2014/main" id="{FEAE37D2-1732-4444-AF32-8CF0B14ACC0F}"/>
              </a:ext>
            </a:extLst>
          </p:cNvPr>
          <p:cNvSpPr/>
          <p:nvPr/>
        </p:nvSpPr>
        <p:spPr>
          <a:xfrm>
            <a:off x="4437089" y="1603948"/>
            <a:ext cx="2203554" cy="19337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99A9B6E-D8D4-495F-A9DA-D15B2320449E}"/>
              </a:ext>
            </a:extLst>
          </p:cNvPr>
          <p:cNvSpPr/>
          <p:nvPr/>
        </p:nvSpPr>
        <p:spPr>
          <a:xfrm>
            <a:off x="2930368" y="2108749"/>
            <a:ext cx="3316934" cy="954107"/>
          </a:xfrm>
          <a:prstGeom prst="rect">
            <a:avLst/>
          </a:prstGeom>
        </p:spPr>
        <p:txBody>
          <a:bodyPr wrap="none">
            <a:spAutoFit/>
          </a:bodyPr>
          <a:lstStyle/>
          <a:p>
            <a:r>
              <a:rPr lang="zh-CN" altLang="en-US" sz="2800" b="1" dirty="0">
                <a:solidFill>
                  <a:schemeClr val="bg1"/>
                </a:solidFill>
                <a:latin typeface="方正宋三简体" panose="02010601030101010101" pitchFamily="2" charset="-122"/>
                <a:ea typeface="方正宋三简体" panose="02010601030101010101" pitchFamily="2" charset="-122"/>
              </a:rPr>
              <a:t>互联网大数据</a:t>
            </a:r>
            <a:endParaRPr lang="en-US" altLang="zh-CN" sz="2800" b="1" dirty="0">
              <a:solidFill>
                <a:schemeClr val="bg1"/>
              </a:solidFill>
              <a:latin typeface="方正宋三简体" panose="02010601030101010101" pitchFamily="2" charset="-122"/>
              <a:ea typeface="方正宋三简体" panose="02010601030101010101" pitchFamily="2" charset="-122"/>
            </a:endParaRPr>
          </a:p>
          <a:p>
            <a:r>
              <a:rPr lang="zh-CN" altLang="en-US" sz="2800" b="1" dirty="0">
                <a:solidFill>
                  <a:schemeClr val="bg1"/>
                </a:solidFill>
                <a:latin typeface="方正宋三简体" panose="02010601030101010101" pitchFamily="2" charset="-122"/>
                <a:ea typeface="方正宋三简体" panose="02010601030101010101" pitchFamily="2" charset="-122"/>
              </a:rPr>
              <a:t>云计算进展介绍</a:t>
            </a:r>
            <a:r>
              <a:rPr lang="en-US" altLang="zh-CN" sz="2800" b="1" dirty="0">
                <a:solidFill>
                  <a:schemeClr val="bg1"/>
                </a:solidFill>
                <a:latin typeface="方正宋三简体" panose="02010601030101010101" pitchFamily="2" charset="-122"/>
                <a:ea typeface="方正宋三简体" panose="02010601030101010101" pitchFamily="2" charset="-122"/>
              </a:rPr>
              <a:t>PPT</a:t>
            </a:r>
            <a:endParaRPr lang="zh-CN" altLang="en-US" sz="2800" b="1" dirty="0">
              <a:solidFill>
                <a:schemeClr val="bg1"/>
              </a:solidFill>
              <a:latin typeface="方正宋三简体" panose="02010601030101010101" pitchFamily="2" charset="-122"/>
              <a:ea typeface="方正宋三简体" panose="02010601030101010101" pitchFamily="2" charset="-122"/>
            </a:endParaRPr>
          </a:p>
        </p:txBody>
      </p:sp>
      <p:sp>
        <p:nvSpPr>
          <p:cNvPr id="8" name="矩形 7">
            <a:extLst>
              <a:ext uri="{FF2B5EF4-FFF2-40B4-BE49-F238E27FC236}">
                <a16:creationId xmlns:a16="http://schemas.microsoft.com/office/drawing/2014/main" id="{13EF4CA1-8802-4467-8239-81FB9CF47A81}"/>
              </a:ext>
            </a:extLst>
          </p:cNvPr>
          <p:cNvSpPr/>
          <p:nvPr/>
        </p:nvSpPr>
        <p:spPr>
          <a:xfrm>
            <a:off x="6742057" y="1546619"/>
            <a:ext cx="430887" cy="2267993"/>
          </a:xfrm>
          <a:prstGeom prst="rect">
            <a:avLst/>
          </a:prstGeom>
        </p:spPr>
        <p:txBody>
          <a:bodyPr vert="eaVert" wrap="none">
            <a:spAutoFit/>
          </a:bodyPr>
          <a:lstStyle/>
          <a:p>
            <a:r>
              <a:rPr lang="zh-CN" altLang="en-US" sz="1600" dirty="0">
                <a:solidFill>
                  <a:schemeClr val="bg1"/>
                </a:solidFill>
              </a:rPr>
              <a:t>Big Data Cloud Computing</a:t>
            </a:r>
          </a:p>
        </p:txBody>
      </p:sp>
      <p:sp>
        <p:nvSpPr>
          <p:cNvPr id="10" name="矩形 9">
            <a:extLst>
              <a:ext uri="{FF2B5EF4-FFF2-40B4-BE49-F238E27FC236}">
                <a16:creationId xmlns:a16="http://schemas.microsoft.com/office/drawing/2014/main" id="{FE82AC76-0FCF-4BCF-869A-6582E2FD613C}"/>
              </a:ext>
            </a:extLst>
          </p:cNvPr>
          <p:cNvSpPr/>
          <p:nvPr/>
        </p:nvSpPr>
        <p:spPr>
          <a:xfrm>
            <a:off x="7700435" y="543436"/>
            <a:ext cx="1061316" cy="461665"/>
          </a:xfrm>
          <a:prstGeom prst="rect">
            <a:avLst/>
          </a:prstGeom>
        </p:spPr>
        <p:txBody>
          <a:bodyPr wrap="none">
            <a:spAutoFit/>
          </a:bodyPr>
          <a:lstStyle/>
          <a:p>
            <a:r>
              <a:rPr lang="en-US" altLang="zh-CN" sz="2400" dirty="0">
                <a:solidFill>
                  <a:schemeClr val="bg1"/>
                </a:solidFill>
                <a:latin typeface="方正兰亭细黑_GBK" panose="02000000000000000000" pitchFamily="2" charset="-122"/>
                <a:ea typeface="方正兰亭细黑_GBK" panose="02000000000000000000" pitchFamily="2" charset="-122"/>
              </a:rPr>
              <a:t>LOGO</a:t>
            </a:r>
            <a:endParaRPr lang="zh-CN" altLang="en-US" sz="2400" dirty="0">
              <a:solidFill>
                <a:schemeClr val="bg1"/>
              </a:solidFill>
              <a:latin typeface="方正兰亭细黑_GBK" panose="02000000000000000000" pitchFamily="2" charset="-122"/>
              <a:ea typeface="方正兰亭细黑_GBK" panose="02000000000000000000" pitchFamily="2" charset="-122"/>
            </a:endParaRPr>
          </a:p>
        </p:txBody>
      </p:sp>
      <p:pic>
        <p:nvPicPr>
          <p:cNvPr id="12" name="理查德 克莱得曼钢琴曲精彩现场 秋的喁语">
            <a:hlinkClick r:id="" action="ppaction://media"/>
            <a:extLst>
              <a:ext uri="{FF2B5EF4-FFF2-40B4-BE49-F238E27FC236}">
                <a16:creationId xmlns:a16="http://schemas.microsoft.com/office/drawing/2014/main" id="{8F157D2B-075A-48CE-98FD-D12B33810EB0}"/>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5"/>
          <a:stretch>
            <a:fillRect/>
          </a:stretch>
        </p:blipFill>
        <p:spPr>
          <a:xfrm>
            <a:off x="9417332" y="-959614"/>
            <a:ext cx="609600" cy="609600"/>
          </a:xfrm>
          <a:prstGeom prst="rect">
            <a:avLst/>
          </a:prstGeom>
        </p:spPr>
      </p:pic>
    </p:spTree>
    <p:extLst>
      <p:ext uri="{BB962C8B-B14F-4D97-AF65-F5344CB8AC3E}">
        <p14:creationId xmlns:p14="http://schemas.microsoft.com/office/powerpoint/2010/main" val="1101317601"/>
      </p:ext>
    </p:extLst>
  </p:cSld>
  <p:clrMapOvr>
    <a:masterClrMapping/>
  </p:clrMapOvr>
  <mc:AlternateContent xmlns:mc="http://schemas.openxmlformats.org/markup-compatibility/2006" xmlns:p14="http://schemas.microsoft.com/office/powerpoint/2010/main">
    <mc:Choice Requires="p14">
      <p:transition spd="slow" p14:dur="1250" advTm="0">
        <p:wipe/>
      </p:transition>
    </mc:Choice>
    <mc:Fallback xmlns="">
      <p:transition spd="slow"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12"/>
                </p:tgtEl>
              </p:cMediaNode>
            </p:audio>
          </p:childTnLst>
        </p:cTn>
      </p:par>
    </p:tnLst>
    <p:bldLst>
      <p:bldP spid="11" grpId="0" animBg="1"/>
      <p:bldP spid="6" grpId="0" animBg="1"/>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17">
            <a:extLst>
              <a:ext uri="{FF2B5EF4-FFF2-40B4-BE49-F238E27FC236}">
                <a16:creationId xmlns:a16="http://schemas.microsoft.com/office/drawing/2014/main" id="{BC71DC77-FFD9-4232-B183-5F300EDCAFCF}"/>
              </a:ext>
            </a:extLst>
          </p:cNvPr>
          <p:cNvSpPr>
            <a:spLocks noChangeArrowheads="1"/>
          </p:cNvSpPr>
          <p:nvPr/>
        </p:nvSpPr>
        <p:spPr bwMode="auto">
          <a:xfrm>
            <a:off x="1198475" y="1393253"/>
            <a:ext cx="61158" cy="1458433"/>
          </a:xfrm>
          <a:prstGeom prst="rect">
            <a:avLst/>
          </a:prstGeom>
          <a:solidFill>
            <a:schemeClr val="accent1"/>
          </a:solidFill>
          <a:ln>
            <a:noFill/>
          </a:ln>
          <a:extLst/>
        </p:spPr>
        <p:txBody>
          <a:bodyPr/>
          <a:lstStyle/>
          <a:p>
            <a:endParaRPr lang="zh-CN" altLang="en-US"/>
          </a:p>
        </p:txBody>
      </p:sp>
      <p:sp>
        <p:nvSpPr>
          <p:cNvPr id="3" name="Rectangle 618">
            <a:extLst>
              <a:ext uri="{FF2B5EF4-FFF2-40B4-BE49-F238E27FC236}">
                <a16:creationId xmlns:a16="http://schemas.microsoft.com/office/drawing/2014/main" id="{3A92D5C5-5A21-443E-80DA-82CC8F3F7FA1}"/>
              </a:ext>
            </a:extLst>
          </p:cNvPr>
          <p:cNvSpPr>
            <a:spLocks noChangeArrowheads="1"/>
          </p:cNvSpPr>
          <p:nvPr/>
        </p:nvSpPr>
        <p:spPr bwMode="auto">
          <a:xfrm>
            <a:off x="1259633" y="2227267"/>
            <a:ext cx="67710" cy="624419"/>
          </a:xfrm>
          <a:prstGeom prst="rect">
            <a:avLst/>
          </a:prstGeom>
          <a:solidFill>
            <a:schemeClr val="accent2"/>
          </a:solidFill>
          <a:ln>
            <a:noFill/>
          </a:ln>
          <a:extLst/>
        </p:spPr>
        <p:txBody>
          <a:bodyPr/>
          <a:lstStyle/>
          <a:p>
            <a:endParaRPr lang="zh-CN" altLang="en-US"/>
          </a:p>
        </p:txBody>
      </p:sp>
      <p:sp>
        <p:nvSpPr>
          <p:cNvPr id="4" name="Rectangle 619">
            <a:extLst>
              <a:ext uri="{FF2B5EF4-FFF2-40B4-BE49-F238E27FC236}">
                <a16:creationId xmlns:a16="http://schemas.microsoft.com/office/drawing/2014/main" id="{D155D7D9-EBA2-4726-927C-6285D3A56E17}"/>
              </a:ext>
            </a:extLst>
          </p:cNvPr>
          <p:cNvSpPr>
            <a:spLocks noChangeArrowheads="1"/>
          </p:cNvSpPr>
          <p:nvPr/>
        </p:nvSpPr>
        <p:spPr bwMode="auto">
          <a:xfrm>
            <a:off x="1475871" y="1803710"/>
            <a:ext cx="58973" cy="1047976"/>
          </a:xfrm>
          <a:prstGeom prst="rect">
            <a:avLst/>
          </a:prstGeom>
          <a:solidFill>
            <a:schemeClr val="accent1"/>
          </a:solidFill>
          <a:ln>
            <a:noFill/>
          </a:ln>
          <a:extLst/>
        </p:spPr>
        <p:txBody>
          <a:bodyPr/>
          <a:lstStyle/>
          <a:p>
            <a:endParaRPr lang="zh-CN" altLang="en-US"/>
          </a:p>
        </p:txBody>
      </p:sp>
      <p:sp>
        <p:nvSpPr>
          <p:cNvPr id="5" name="Rectangle 620">
            <a:extLst>
              <a:ext uri="{FF2B5EF4-FFF2-40B4-BE49-F238E27FC236}">
                <a16:creationId xmlns:a16="http://schemas.microsoft.com/office/drawing/2014/main" id="{7DA5DBE1-7EDB-4339-A2EA-8912C22C62B8}"/>
              </a:ext>
            </a:extLst>
          </p:cNvPr>
          <p:cNvSpPr>
            <a:spLocks noChangeArrowheads="1"/>
          </p:cNvSpPr>
          <p:nvPr/>
        </p:nvSpPr>
        <p:spPr bwMode="auto">
          <a:xfrm>
            <a:off x="1534843" y="2454328"/>
            <a:ext cx="67710" cy="397357"/>
          </a:xfrm>
          <a:prstGeom prst="rect">
            <a:avLst/>
          </a:prstGeom>
          <a:solidFill>
            <a:schemeClr val="accent3"/>
          </a:solidFill>
          <a:ln>
            <a:noFill/>
          </a:ln>
          <a:extLst/>
        </p:spPr>
        <p:txBody>
          <a:bodyPr/>
          <a:lstStyle/>
          <a:p>
            <a:endParaRPr lang="zh-CN" altLang="en-US"/>
          </a:p>
        </p:txBody>
      </p:sp>
      <p:sp>
        <p:nvSpPr>
          <p:cNvPr id="6" name="Rectangle 621">
            <a:extLst>
              <a:ext uri="{FF2B5EF4-FFF2-40B4-BE49-F238E27FC236}">
                <a16:creationId xmlns:a16="http://schemas.microsoft.com/office/drawing/2014/main" id="{F472BF24-4D10-48FB-BC95-99A3686614BE}"/>
              </a:ext>
            </a:extLst>
          </p:cNvPr>
          <p:cNvSpPr>
            <a:spLocks noChangeArrowheads="1"/>
          </p:cNvSpPr>
          <p:nvPr/>
        </p:nvSpPr>
        <p:spPr bwMode="auto">
          <a:xfrm>
            <a:off x="3983337" y="1493684"/>
            <a:ext cx="67710" cy="1358002"/>
          </a:xfrm>
          <a:prstGeom prst="rect">
            <a:avLst/>
          </a:prstGeom>
          <a:solidFill>
            <a:schemeClr val="accent1"/>
          </a:solidFill>
          <a:ln>
            <a:noFill/>
          </a:ln>
          <a:extLst/>
        </p:spPr>
        <p:txBody>
          <a:bodyPr/>
          <a:lstStyle/>
          <a:p>
            <a:endParaRPr lang="zh-CN" altLang="en-US"/>
          </a:p>
        </p:txBody>
      </p:sp>
      <p:sp>
        <p:nvSpPr>
          <p:cNvPr id="7" name="Rectangle 622">
            <a:extLst>
              <a:ext uri="{FF2B5EF4-FFF2-40B4-BE49-F238E27FC236}">
                <a16:creationId xmlns:a16="http://schemas.microsoft.com/office/drawing/2014/main" id="{D676CBCB-B5A9-4379-9009-F3C8650EEBB5}"/>
              </a:ext>
            </a:extLst>
          </p:cNvPr>
          <p:cNvSpPr>
            <a:spLocks noChangeArrowheads="1"/>
          </p:cNvSpPr>
          <p:nvPr/>
        </p:nvSpPr>
        <p:spPr bwMode="auto">
          <a:xfrm>
            <a:off x="4051046" y="2227267"/>
            <a:ext cx="61158" cy="624419"/>
          </a:xfrm>
          <a:prstGeom prst="rect">
            <a:avLst/>
          </a:prstGeom>
          <a:solidFill>
            <a:schemeClr val="accent3"/>
          </a:solidFill>
          <a:ln>
            <a:noFill/>
          </a:ln>
          <a:extLst/>
        </p:spPr>
        <p:txBody>
          <a:bodyPr/>
          <a:lstStyle/>
          <a:p>
            <a:endParaRPr lang="zh-CN" altLang="en-US"/>
          </a:p>
        </p:txBody>
      </p:sp>
      <p:sp>
        <p:nvSpPr>
          <p:cNvPr id="8" name="Rectangle 623">
            <a:extLst>
              <a:ext uri="{FF2B5EF4-FFF2-40B4-BE49-F238E27FC236}">
                <a16:creationId xmlns:a16="http://schemas.microsoft.com/office/drawing/2014/main" id="{C4E74A92-11BE-4673-A044-79233AD4C51E}"/>
              </a:ext>
            </a:extLst>
          </p:cNvPr>
          <p:cNvSpPr>
            <a:spLocks noChangeArrowheads="1"/>
          </p:cNvSpPr>
          <p:nvPr/>
        </p:nvSpPr>
        <p:spPr bwMode="auto">
          <a:xfrm>
            <a:off x="4260730" y="1849558"/>
            <a:ext cx="67710" cy="1002128"/>
          </a:xfrm>
          <a:prstGeom prst="rect">
            <a:avLst/>
          </a:prstGeom>
          <a:solidFill>
            <a:schemeClr val="accent1"/>
          </a:solidFill>
          <a:ln>
            <a:noFill/>
          </a:ln>
          <a:extLst/>
        </p:spPr>
        <p:txBody>
          <a:bodyPr/>
          <a:lstStyle/>
          <a:p>
            <a:endParaRPr lang="zh-CN" altLang="en-US"/>
          </a:p>
        </p:txBody>
      </p:sp>
      <p:sp>
        <p:nvSpPr>
          <p:cNvPr id="9" name="Rectangle 624">
            <a:extLst>
              <a:ext uri="{FF2B5EF4-FFF2-40B4-BE49-F238E27FC236}">
                <a16:creationId xmlns:a16="http://schemas.microsoft.com/office/drawing/2014/main" id="{BC2AD33D-6B0D-4472-AAF3-8593C3D41BF2}"/>
              </a:ext>
            </a:extLst>
          </p:cNvPr>
          <p:cNvSpPr>
            <a:spLocks noChangeArrowheads="1"/>
          </p:cNvSpPr>
          <p:nvPr/>
        </p:nvSpPr>
        <p:spPr bwMode="auto">
          <a:xfrm>
            <a:off x="4328442" y="2454328"/>
            <a:ext cx="58973" cy="397357"/>
          </a:xfrm>
          <a:prstGeom prst="rect">
            <a:avLst/>
          </a:prstGeom>
          <a:solidFill>
            <a:schemeClr val="accent4"/>
          </a:solidFill>
          <a:ln>
            <a:noFill/>
          </a:ln>
          <a:extLst/>
        </p:spPr>
        <p:txBody>
          <a:bodyPr/>
          <a:lstStyle/>
          <a:p>
            <a:endParaRPr lang="zh-CN" altLang="en-US"/>
          </a:p>
        </p:txBody>
      </p:sp>
      <p:sp>
        <p:nvSpPr>
          <p:cNvPr id="10" name="Rectangle 625">
            <a:extLst>
              <a:ext uri="{FF2B5EF4-FFF2-40B4-BE49-F238E27FC236}">
                <a16:creationId xmlns:a16="http://schemas.microsoft.com/office/drawing/2014/main" id="{EB718248-D980-4992-91DB-CF72E2730F4C}"/>
              </a:ext>
            </a:extLst>
          </p:cNvPr>
          <p:cNvSpPr>
            <a:spLocks noChangeArrowheads="1"/>
          </p:cNvSpPr>
          <p:nvPr/>
        </p:nvSpPr>
        <p:spPr bwMode="auto">
          <a:xfrm>
            <a:off x="1744526" y="1694546"/>
            <a:ext cx="67710" cy="1157140"/>
          </a:xfrm>
          <a:prstGeom prst="rect">
            <a:avLst/>
          </a:prstGeom>
          <a:solidFill>
            <a:schemeClr val="accent1"/>
          </a:solidFill>
          <a:ln>
            <a:noFill/>
          </a:ln>
          <a:extLst/>
        </p:spPr>
        <p:txBody>
          <a:bodyPr/>
          <a:lstStyle/>
          <a:p>
            <a:endParaRPr lang="zh-CN" altLang="en-US"/>
          </a:p>
        </p:txBody>
      </p:sp>
      <p:sp>
        <p:nvSpPr>
          <p:cNvPr id="11" name="Rectangle 626">
            <a:extLst>
              <a:ext uri="{FF2B5EF4-FFF2-40B4-BE49-F238E27FC236}">
                <a16:creationId xmlns:a16="http://schemas.microsoft.com/office/drawing/2014/main" id="{DAEE33EB-6468-472C-96B4-CB8C7D880200}"/>
              </a:ext>
            </a:extLst>
          </p:cNvPr>
          <p:cNvSpPr>
            <a:spLocks noChangeArrowheads="1"/>
          </p:cNvSpPr>
          <p:nvPr/>
        </p:nvSpPr>
        <p:spPr bwMode="auto">
          <a:xfrm>
            <a:off x="1812237" y="2602791"/>
            <a:ext cx="67710" cy="248894"/>
          </a:xfrm>
          <a:prstGeom prst="rect">
            <a:avLst/>
          </a:prstGeom>
          <a:solidFill>
            <a:schemeClr val="accent4"/>
          </a:solidFill>
          <a:ln>
            <a:noFill/>
          </a:ln>
          <a:extLst/>
        </p:spPr>
        <p:txBody>
          <a:bodyPr/>
          <a:lstStyle/>
          <a:p>
            <a:endParaRPr lang="zh-CN" altLang="en-US">
              <a:solidFill>
                <a:schemeClr val="tx1">
                  <a:lumMod val="75000"/>
                  <a:lumOff val="25000"/>
                </a:schemeClr>
              </a:solidFill>
            </a:endParaRPr>
          </a:p>
        </p:txBody>
      </p:sp>
      <p:sp>
        <p:nvSpPr>
          <p:cNvPr id="12" name="Rectangle 627">
            <a:extLst>
              <a:ext uri="{FF2B5EF4-FFF2-40B4-BE49-F238E27FC236}">
                <a16:creationId xmlns:a16="http://schemas.microsoft.com/office/drawing/2014/main" id="{CE8D7887-9448-4BD8-9648-BEA1868AFDEC}"/>
              </a:ext>
            </a:extLst>
          </p:cNvPr>
          <p:cNvSpPr>
            <a:spLocks noChangeArrowheads="1"/>
          </p:cNvSpPr>
          <p:nvPr/>
        </p:nvSpPr>
        <p:spPr bwMode="auto">
          <a:xfrm>
            <a:off x="2019736" y="2111553"/>
            <a:ext cx="67710" cy="740134"/>
          </a:xfrm>
          <a:prstGeom prst="rect">
            <a:avLst/>
          </a:prstGeom>
          <a:solidFill>
            <a:schemeClr val="accent1"/>
          </a:solidFill>
          <a:ln>
            <a:noFill/>
          </a:ln>
          <a:extLst/>
        </p:spPr>
        <p:txBody>
          <a:bodyPr/>
          <a:lstStyle/>
          <a:p>
            <a:endParaRPr lang="zh-CN" altLang="en-US"/>
          </a:p>
        </p:txBody>
      </p:sp>
      <p:sp>
        <p:nvSpPr>
          <p:cNvPr id="13" name="Rectangle 628">
            <a:extLst>
              <a:ext uri="{FF2B5EF4-FFF2-40B4-BE49-F238E27FC236}">
                <a16:creationId xmlns:a16="http://schemas.microsoft.com/office/drawing/2014/main" id="{984F79E6-B67C-4628-A0BB-2C22E03DB0C2}"/>
              </a:ext>
            </a:extLst>
          </p:cNvPr>
          <p:cNvSpPr>
            <a:spLocks noChangeArrowheads="1"/>
          </p:cNvSpPr>
          <p:nvPr/>
        </p:nvSpPr>
        <p:spPr bwMode="auto">
          <a:xfrm>
            <a:off x="2087447" y="2246916"/>
            <a:ext cx="67710" cy="604770"/>
          </a:xfrm>
          <a:prstGeom prst="rect">
            <a:avLst/>
          </a:prstGeom>
          <a:solidFill>
            <a:schemeClr val="accent2"/>
          </a:solidFill>
          <a:ln>
            <a:noFill/>
          </a:ln>
          <a:extLst/>
        </p:spPr>
        <p:txBody>
          <a:bodyPr/>
          <a:lstStyle/>
          <a:p>
            <a:endParaRPr lang="zh-CN" altLang="en-US"/>
          </a:p>
        </p:txBody>
      </p:sp>
      <p:sp>
        <p:nvSpPr>
          <p:cNvPr id="14" name="Rectangle 629">
            <a:extLst>
              <a:ext uri="{FF2B5EF4-FFF2-40B4-BE49-F238E27FC236}">
                <a16:creationId xmlns:a16="http://schemas.microsoft.com/office/drawing/2014/main" id="{0FA449C4-82D4-4FED-9EBC-619618440788}"/>
              </a:ext>
            </a:extLst>
          </p:cNvPr>
          <p:cNvSpPr>
            <a:spLocks noChangeArrowheads="1"/>
          </p:cNvSpPr>
          <p:nvPr/>
        </p:nvSpPr>
        <p:spPr bwMode="auto">
          <a:xfrm>
            <a:off x="2294946" y="1694546"/>
            <a:ext cx="67710" cy="1157140"/>
          </a:xfrm>
          <a:prstGeom prst="rect">
            <a:avLst/>
          </a:prstGeom>
          <a:solidFill>
            <a:schemeClr val="accent1"/>
          </a:solidFill>
          <a:ln>
            <a:noFill/>
          </a:ln>
          <a:extLst/>
        </p:spPr>
        <p:txBody>
          <a:bodyPr/>
          <a:lstStyle/>
          <a:p>
            <a:endParaRPr lang="zh-CN" altLang="en-US"/>
          </a:p>
        </p:txBody>
      </p:sp>
      <p:sp>
        <p:nvSpPr>
          <p:cNvPr id="15" name="Rectangle 630">
            <a:extLst>
              <a:ext uri="{FF2B5EF4-FFF2-40B4-BE49-F238E27FC236}">
                <a16:creationId xmlns:a16="http://schemas.microsoft.com/office/drawing/2014/main" id="{9257C8C7-01DA-4FAF-B443-272528B49AF5}"/>
              </a:ext>
            </a:extLst>
          </p:cNvPr>
          <p:cNvSpPr>
            <a:spLocks noChangeArrowheads="1"/>
          </p:cNvSpPr>
          <p:nvPr/>
        </p:nvSpPr>
        <p:spPr bwMode="auto">
          <a:xfrm>
            <a:off x="2362657" y="2522010"/>
            <a:ext cx="61158" cy="329676"/>
          </a:xfrm>
          <a:prstGeom prst="rect">
            <a:avLst/>
          </a:prstGeom>
          <a:solidFill>
            <a:schemeClr val="accent3"/>
          </a:solidFill>
          <a:ln>
            <a:noFill/>
          </a:ln>
          <a:extLst/>
        </p:spPr>
        <p:txBody>
          <a:bodyPr/>
          <a:lstStyle/>
          <a:p>
            <a:endParaRPr lang="zh-CN" altLang="en-US">
              <a:solidFill>
                <a:schemeClr val="tx1">
                  <a:lumMod val="75000"/>
                  <a:lumOff val="25000"/>
                </a:schemeClr>
              </a:solidFill>
            </a:endParaRPr>
          </a:p>
        </p:txBody>
      </p:sp>
      <p:sp>
        <p:nvSpPr>
          <p:cNvPr id="16" name="Rectangle 631">
            <a:extLst>
              <a:ext uri="{FF2B5EF4-FFF2-40B4-BE49-F238E27FC236}">
                <a16:creationId xmlns:a16="http://schemas.microsoft.com/office/drawing/2014/main" id="{E2C98C68-68B8-469C-9B50-64235258BE77}"/>
              </a:ext>
            </a:extLst>
          </p:cNvPr>
          <p:cNvSpPr>
            <a:spLocks noChangeArrowheads="1"/>
          </p:cNvSpPr>
          <p:nvPr/>
        </p:nvSpPr>
        <p:spPr bwMode="auto">
          <a:xfrm>
            <a:off x="2605103" y="1917241"/>
            <a:ext cx="61158" cy="934445"/>
          </a:xfrm>
          <a:prstGeom prst="rect">
            <a:avLst/>
          </a:prstGeom>
          <a:solidFill>
            <a:schemeClr val="accent1"/>
          </a:solidFill>
          <a:ln>
            <a:noFill/>
          </a:ln>
          <a:extLst/>
        </p:spPr>
        <p:txBody>
          <a:bodyPr/>
          <a:lstStyle/>
          <a:p>
            <a:endParaRPr lang="zh-CN" altLang="en-US"/>
          </a:p>
        </p:txBody>
      </p:sp>
      <p:sp>
        <p:nvSpPr>
          <p:cNvPr id="17" name="Rectangle 632">
            <a:extLst>
              <a:ext uri="{FF2B5EF4-FFF2-40B4-BE49-F238E27FC236}">
                <a16:creationId xmlns:a16="http://schemas.microsoft.com/office/drawing/2014/main" id="{BF74229C-4246-4284-9161-80F0105F953E}"/>
              </a:ext>
            </a:extLst>
          </p:cNvPr>
          <p:cNvSpPr>
            <a:spLocks noChangeArrowheads="1"/>
          </p:cNvSpPr>
          <p:nvPr/>
        </p:nvSpPr>
        <p:spPr bwMode="auto">
          <a:xfrm>
            <a:off x="2666261" y="2227267"/>
            <a:ext cx="67710" cy="624419"/>
          </a:xfrm>
          <a:prstGeom prst="rect">
            <a:avLst/>
          </a:prstGeom>
          <a:solidFill>
            <a:schemeClr val="accent4"/>
          </a:solidFill>
          <a:ln>
            <a:noFill/>
          </a:ln>
          <a:extLst/>
        </p:spPr>
        <p:txBody>
          <a:bodyPr/>
          <a:lstStyle/>
          <a:p>
            <a:endParaRPr lang="zh-CN" altLang="en-US"/>
          </a:p>
        </p:txBody>
      </p:sp>
      <p:sp>
        <p:nvSpPr>
          <p:cNvPr id="18" name="Rectangle 633">
            <a:extLst>
              <a:ext uri="{FF2B5EF4-FFF2-40B4-BE49-F238E27FC236}">
                <a16:creationId xmlns:a16="http://schemas.microsoft.com/office/drawing/2014/main" id="{FF7D5312-4116-4863-9A52-F44A437C8173}"/>
              </a:ext>
            </a:extLst>
          </p:cNvPr>
          <p:cNvSpPr>
            <a:spLocks noChangeArrowheads="1"/>
          </p:cNvSpPr>
          <p:nvPr/>
        </p:nvSpPr>
        <p:spPr bwMode="auto">
          <a:xfrm>
            <a:off x="2873761" y="1803710"/>
            <a:ext cx="67710" cy="1047976"/>
          </a:xfrm>
          <a:prstGeom prst="rect">
            <a:avLst/>
          </a:prstGeom>
          <a:solidFill>
            <a:schemeClr val="accent1"/>
          </a:solidFill>
          <a:ln>
            <a:noFill/>
          </a:ln>
          <a:extLst/>
        </p:spPr>
        <p:txBody>
          <a:bodyPr/>
          <a:lstStyle/>
          <a:p>
            <a:endParaRPr lang="zh-CN" altLang="en-US"/>
          </a:p>
        </p:txBody>
      </p:sp>
      <p:sp>
        <p:nvSpPr>
          <p:cNvPr id="19" name="Rectangle 634">
            <a:extLst>
              <a:ext uri="{FF2B5EF4-FFF2-40B4-BE49-F238E27FC236}">
                <a16:creationId xmlns:a16="http://schemas.microsoft.com/office/drawing/2014/main" id="{4C3ED6B3-5C12-4BE2-95F0-0EA2A45E3D8A}"/>
              </a:ext>
            </a:extLst>
          </p:cNvPr>
          <p:cNvSpPr>
            <a:spLocks noChangeArrowheads="1"/>
          </p:cNvSpPr>
          <p:nvPr/>
        </p:nvSpPr>
        <p:spPr bwMode="auto">
          <a:xfrm>
            <a:off x="2941470" y="2043871"/>
            <a:ext cx="67710" cy="807815"/>
          </a:xfrm>
          <a:prstGeom prst="rect">
            <a:avLst/>
          </a:prstGeom>
          <a:solidFill>
            <a:schemeClr val="accent2"/>
          </a:solidFill>
          <a:ln>
            <a:noFill/>
          </a:ln>
          <a:extLst/>
        </p:spPr>
        <p:txBody>
          <a:bodyPr/>
          <a:lstStyle/>
          <a:p>
            <a:endParaRPr lang="zh-CN" altLang="en-US"/>
          </a:p>
        </p:txBody>
      </p:sp>
      <p:sp>
        <p:nvSpPr>
          <p:cNvPr id="20" name="Rectangle 635">
            <a:extLst>
              <a:ext uri="{FF2B5EF4-FFF2-40B4-BE49-F238E27FC236}">
                <a16:creationId xmlns:a16="http://schemas.microsoft.com/office/drawing/2014/main" id="{2C610E42-921F-4101-8075-EA364FD851DE}"/>
              </a:ext>
            </a:extLst>
          </p:cNvPr>
          <p:cNvSpPr>
            <a:spLocks noChangeArrowheads="1"/>
          </p:cNvSpPr>
          <p:nvPr/>
        </p:nvSpPr>
        <p:spPr bwMode="auto">
          <a:xfrm>
            <a:off x="3151154" y="1338670"/>
            <a:ext cx="65526" cy="1513016"/>
          </a:xfrm>
          <a:prstGeom prst="rect">
            <a:avLst/>
          </a:prstGeom>
          <a:solidFill>
            <a:schemeClr val="accent1"/>
          </a:solidFill>
          <a:ln>
            <a:noFill/>
          </a:ln>
          <a:extLst/>
        </p:spPr>
        <p:txBody>
          <a:bodyPr/>
          <a:lstStyle/>
          <a:p>
            <a:endParaRPr lang="zh-CN" altLang="en-US"/>
          </a:p>
        </p:txBody>
      </p:sp>
      <p:sp>
        <p:nvSpPr>
          <p:cNvPr id="21" name="Rectangle 636">
            <a:extLst>
              <a:ext uri="{FF2B5EF4-FFF2-40B4-BE49-F238E27FC236}">
                <a16:creationId xmlns:a16="http://schemas.microsoft.com/office/drawing/2014/main" id="{9BAD84D3-6A3C-4873-9CA4-6C1516479AB0}"/>
              </a:ext>
            </a:extLst>
          </p:cNvPr>
          <p:cNvSpPr>
            <a:spLocks noChangeArrowheads="1"/>
          </p:cNvSpPr>
          <p:nvPr/>
        </p:nvSpPr>
        <p:spPr bwMode="auto">
          <a:xfrm>
            <a:off x="3426364" y="1290639"/>
            <a:ext cx="67710" cy="1561048"/>
          </a:xfrm>
          <a:prstGeom prst="rect">
            <a:avLst/>
          </a:prstGeom>
          <a:solidFill>
            <a:schemeClr val="accent1"/>
          </a:solidFill>
          <a:ln>
            <a:noFill/>
          </a:ln>
          <a:extLst/>
        </p:spPr>
        <p:txBody>
          <a:bodyPr/>
          <a:lstStyle/>
          <a:p>
            <a:endParaRPr lang="zh-CN" altLang="en-US"/>
          </a:p>
        </p:txBody>
      </p:sp>
      <p:sp>
        <p:nvSpPr>
          <p:cNvPr id="22" name="Rectangle 637">
            <a:extLst>
              <a:ext uri="{FF2B5EF4-FFF2-40B4-BE49-F238E27FC236}">
                <a16:creationId xmlns:a16="http://schemas.microsoft.com/office/drawing/2014/main" id="{D08A3DCF-33FB-469D-8719-19B896B0939B}"/>
              </a:ext>
            </a:extLst>
          </p:cNvPr>
          <p:cNvSpPr>
            <a:spLocks noChangeArrowheads="1"/>
          </p:cNvSpPr>
          <p:nvPr/>
        </p:nvSpPr>
        <p:spPr bwMode="auto">
          <a:xfrm>
            <a:off x="3494076" y="1803710"/>
            <a:ext cx="58973" cy="1047976"/>
          </a:xfrm>
          <a:prstGeom prst="rect">
            <a:avLst/>
          </a:prstGeom>
          <a:solidFill>
            <a:schemeClr val="accent4"/>
          </a:solidFill>
          <a:ln>
            <a:noFill/>
          </a:ln>
          <a:extLst/>
        </p:spPr>
        <p:txBody>
          <a:bodyPr/>
          <a:lstStyle/>
          <a:p>
            <a:endParaRPr lang="zh-CN" altLang="en-US"/>
          </a:p>
        </p:txBody>
      </p:sp>
      <p:sp>
        <p:nvSpPr>
          <p:cNvPr id="23" name="Rectangle 638">
            <a:extLst>
              <a:ext uri="{FF2B5EF4-FFF2-40B4-BE49-F238E27FC236}">
                <a16:creationId xmlns:a16="http://schemas.microsoft.com/office/drawing/2014/main" id="{C251CD4A-CF9B-4208-9D7B-DF476214666C}"/>
              </a:ext>
            </a:extLst>
          </p:cNvPr>
          <p:cNvSpPr>
            <a:spLocks noChangeArrowheads="1"/>
          </p:cNvSpPr>
          <p:nvPr/>
        </p:nvSpPr>
        <p:spPr bwMode="auto">
          <a:xfrm>
            <a:off x="3216680" y="1949990"/>
            <a:ext cx="67710" cy="901697"/>
          </a:xfrm>
          <a:prstGeom prst="rect">
            <a:avLst/>
          </a:prstGeom>
          <a:solidFill>
            <a:schemeClr val="accent3"/>
          </a:solidFill>
          <a:ln>
            <a:noFill/>
          </a:ln>
          <a:extLst/>
        </p:spPr>
        <p:txBody>
          <a:bodyPr/>
          <a:lstStyle/>
          <a:p>
            <a:endParaRPr lang="zh-CN" altLang="en-US"/>
          </a:p>
        </p:txBody>
      </p:sp>
      <p:sp>
        <p:nvSpPr>
          <p:cNvPr id="24" name="Rectangle 639">
            <a:extLst>
              <a:ext uri="{FF2B5EF4-FFF2-40B4-BE49-F238E27FC236}">
                <a16:creationId xmlns:a16="http://schemas.microsoft.com/office/drawing/2014/main" id="{AD456FAF-312F-465E-BAFE-436A5A90B74A}"/>
              </a:ext>
            </a:extLst>
          </p:cNvPr>
          <p:cNvSpPr>
            <a:spLocks noChangeArrowheads="1"/>
          </p:cNvSpPr>
          <p:nvPr/>
        </p:nvSpPr>
        <p:spPr bwMode="auto">
          <a:xfrm>
            <a:off x="3701574" y="1963090"/>
            <a:ext cx="61158" cy="888597"/>
          </a:xfrm>
          <a:prstGeom prst="rect">
            <a:avLst/>
          </a:prstGeom>
          <a:solidFill>
            <a:schemeClr val="accent1"/>
          </a:solidFill>
          <a:ln>
            <a:noFill/>
          </a:ln>
          <a:extLst/>
        </p:spPr>
        <p:txBody>
          <a:bodyPr/>
          <a:lstStyle/>
          <a:p>
            <a:endParaRPr lang="zh-CN" altLang="en-US"/>
          </a:p>
        </p:txBody>
      </p:sp>
      <p:sp>
        <p:nvSpPr>
          <p:cNvPr id="25" name="Rectangle 640">
            <a:extLst>
              <a:ext uri="{FF2B5EF4-FFF2-40B4-BE49-F238E27FC236}">
                <a16:creationId xmlns:a16="http://schemas.microsoft.com/office/drawing/2014/main" id="{A67F8D9B-5209-4572-8786-35F563238DE3}"/>
              </a:ext>
            </a:extLst>
          </p:cNvPr>
          <p:cNvSpPr>
            <a:spLocks noChangeArrowheads="1"/>
          </p:cNvSpPr>
          <p:nvPr/>
        </p:nvSpPr>
        <p:spPr bwMode="auto">
          <a:xfrm>
            <a:off x="3762731" y="2017672"/>
            <a:ext cx="67710" cy="834014"/>
          </a:xfrm>
          <a:prstGeom prst="rect">
            <a:avLst/>
          </a:prstGeom>
          <a:solidFill>
            <a:schemeClr val="accent2"/>
          </a:solidFill>
          <a:ln>
            <a:noFill/>
          </a:ln>
          <a:extLst/>
        </p:spPr>
        <p:txBody>
          <a:bodyPr/>
          <a:lstStyle/>
          <a:p>
            <a:endParaRPr lang="zh-CN" altLang="en-US"/>
          </a:p>
        </p:txBody>
      </p:sp>
      <p:sp>
        <p:nvSpPr>
          <p:cNvPr id="26" name="Rectangle 641">
            <a:extLst>
              <a:ext uri="{FF2B5EF4-FFF2-40B4-BE49-F238E27FC236}">
                <a16:creationId xmlns:a16="http://schemas.microsoft.com/office/drawing/2014/main" id="{2E68AB38-651B-40C6-84D7-B43236923F0A}"/>
              </a:ext>
            </a:extLst>
          </p:cNvPr>
          <p:cNvSpPr>
            <a:spLocks noChangeArrowheads="1"/>
          </p:cNvSpPr>
          <p:nvPr/>
        </p:nvSpPr>
        <p:spPr bwMode="auto">
          <a:xfrm>
            <a:off x="1198476" y="2851686"/>
            <a:ext cx="3188939" cy="6551"/>
          </a:xfrm>
          <a:prstGeom prst="rect">
            <a:avLst/>
          </a:prstGeom>
          <a:solidFill>
            <a:schemeClr val="bg1">
              <a:lumMod val="50000"/>
            </a:schemeClr>
          </a:solidFill>
          <a:ln>
            <a:noFill/>
          </a:ln>
          <a:extLst/>
        </p:spPr>
        <p:txBody>
          <a:bodyPr/>
          <a:lstStyle/>
          <a:p>
            <a:endParaRPr lang="zh-CN" altLang="en-US">
              <a:solidFill>
                <a:schemeClr val="tx1">
                  <a:lumMod val="75000"/>
                  <a:lumOff val="25000"/>
                </a:schemeClr>
              </a:solidFill>
            </a:endParaRPr>
          </a:p>
        </p:txBody>
      </p:sp>
      <p:sp>
        <p:nvSpPr>
          <p:cNvPr id="27" name="Freeform 678">
            <a:extLst>
              <a:ext uri="{FF2B5EF4-FFF2-40B4-BE49-F238E27FC236}">
                <a16:creationId xmlns:a16="http://schemas.microsoft.com/office/drawing/2014/main" id="{C4D519EB-B499-46E4-8DF2-2EDCD6BD9499}"/>
              </a:ext>
            </a:extLst>
          </p:cNvPr>
          <p:cNvSpPr>
            <a:spLocks/>
          </p:cNvSpPr>
          <p:nvPr/>
        </p:nvSpPr>
        <p:spPr bwMode="auto">
          <a:xfrm>
            <a:off x="6923276"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20" y="0"/>
                  <a:pt x="21" y="4"/>
                  <a:pt x="21" y="5"/>
                </a:cubicBezTo>
                <a:cubicBezTo>
                  <a:pt x="21" y="5"/>
                  <a:pt x="21" y="5"/>
                  <a:pt x="21" y="5"/>
                </a:cubicBezTo>
                <a:cubicBezTo>
                  <a:pt x="21" y="5"/>
                  <a:pt x="21" y="5"/>
                  <a:pt x="21" y="5"/>
                </a:cubicBezTo>
                <a:cubicBezTo>
                  <a:pt x="21" y="20"/>
                  <a:pt x="21" y="20"/>
                  <a:pt x="21" y="20"/>
                </a:cubicBezTo>
                <a:cubicBezTo>
                  <a:pt x="21" y="21"/>
                  <a:pt x="21" y="22"/>
                  <a:pt x="20" y="22"/>
                </a:cubicBezTo>
                <a:cubicBezTo>
                  <a:pt x="19"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4" y="45"/>
                </a:cubicBezTo>
                <a:cubicBezTo>
                  <a:pt x="13" y="45"/>
                  <a:pt x="12" y="44"/>
                  <a:pt x="12" y="42"/>
                </a:cubicBezTo>
                <a:cubicBezTo>
                  <a:pt x="12" y="23"/>
                  <a:pt x="12" y="23"/>
                  <a:pt x="12" y="23"/>
                </a:cubicBezTo>
                <a:cubicBezTo>
                  <a:pt x="10" y="23"/>
                  <a:pt x="10" y="23"/>
                  <a:pt x="10" y="23"/>
                </a:cubicBezTo>
                <a:cubicBezTo>
                  <a:pt x="10" y="42"/>
                  <a:pt x="10" y="42"/>
                  <a:pt x="10" y="42"/>
                </a:cubicBezTo>
                <a:cubicBezTo>
                  <a:pt x="10" y="44"/>
                  <a:pt x="9" y="45"/>
                  <a:pt x="8" y="45"/>
                </a:cubicBezTo>
                <a:cubicBezTo>
                  <a:pt x="7" y="45"/>
                  <a:pt x="5" y="44"/>
                  <a:pt x="5" y="42"/>
                </a:cubicBezTo>
                <a:cubicBezTo>
                  <a:pt x="5" y="20"/>
                  <a:pt x="5" y="20"/>
                  <a:pt x="5" y="20"/>
                </a:cubicBezTo>
                <a:cubicBezTo>
                  <a:pt x="5" y="20"/>
                  <a:pt x="5" y="20"/>
                  <a:pt x="5" y="20"/>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28" name="Oval 679">
            <a:extLst>
              <a:ext uri="{FF2B5EF4-FFF2-40B4-BE49-F238E27FC236}">
                <a16:creationId xmlns:a16="http://schemas.microsoft.com/office/drawing/2014/main" id="{66DB10D9-2635-40C1-AC21-BB264E157C5E}"/>
              </a:ext>
            </a:extLst>
          </p:cNvPr>
          <p:cNvSpPr>
            <a:spLocks noChangeArrowheads="1"/>
          </p:cNvSpPr>
          <p:nvPr/>
        </p:nvSpPr>
        <p:spPr bwMode="auto">
          <a:xfrm>
            <a:off x="6971328" y="2515460"/>
            <a:ext cx="52421"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29" name="Freeform 680">
            <a:extLst>
              <a:ext uri="{FF2B5EF4-FFF2-40B4-BE49-F238E27FC236}">
                <a16:creationId xmlns:a16="http://schemas.microsoft.com/office/drawing/2014/main" id="{0DD57CC2-B187-422D-B5BA-730C4CB71A91}"/>
              </a:ext>
            </a:extLst>
          </p:cNvPr>
          <p:cNvSpPr>
            <a:spLocks/>
          </p:cNvSpPr>
          <p:nvPr/>
        </p:nvSpPr>
        <p:spPr bwMode="auto">
          <a:xfrm>
            <a:off x="6755093"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20" y="0"/>
                  <a:pt x="21" y="4"/>
                  <a:pt x="21" y="5"/>
                </a:cubicBezTo>
                <a:cubicBezTo>
                  <a:pt x="21" y="5"/>
                  <a:pt x="21" y="5"/>
                  <a:pt x="21" y="5"/>
                </a:cubicBezTo>
                <a:cubicBezTo>
                  <a:pt x="21" y="5"/>
                  <a:pt x="21" y="5"/>
                  <a:pt x="21" y="5"/>
                </a:cubicBezTo>
                <a:cubicBezTo>
                  <a:pt x="21" y="20"/>
                  <a:pt x="21" y="20"/>
                  <a:pt x="21" y="20"/>
                </a:cubicBezTo>
                <a:cubicBezTo>
                  <a:pt x="21" y="21"/>
                  <a:pt x="21" y="22"/>
                  <a:pt x="20" y="22"/>
                </a:cubicBezTo>
                <a:cubicBezTo>
                  <a:pt x="19"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4" y="45"/>
                </a:cubicBezTo>
                <a:cubicBezTo>
                  <a:pt x="13" y="45"/>
                  <a:pt x="12" y="44"/>
                  <a:pt x="12" y="42"/>
                </a:cubicBezTo>
                <a:cubicBezTo>
                  <a:pt x="12" y="23"/>
                  <a:pt x="12" y="23"/>
                  <a:pt x="12" y="23"/>
                </a:cubicBezTo>
                <a:cubicBezTo>
                  <a:pt x="10" y="23"/>
                  <a:pt x="10" y="23"/>
                  <a:pt x="10" y="23"/>
                </a:cubicBezTo>
                <a:cubicBezTo>
                  <a:pt x="10" y="42"/>
                  <a:pt x="10" y="42"/>
                  <a:pt x="10" y="42"/>
                </a:cubicBezTo>
                <a:cubicBezTo>
                  <a:pt x="10" y="44"/>
                  <a:pt x="9" y="45"/>
                  <a:pt x="8" y="45"/>
                </a:cubicBezTo>
                <a:cubicBezTo>
                  <a:pt x="7" y="45"/>
                  <a:pt x="5" y="44"/>
                  <a:pt x="5" y="42"/>
                </a:cubicBezTo>
                <a:cubicBezTo>
                  <a:pt x="5" y="20"/>
                  <a:pt x="5" y="20"/>
                  <a:pt x="5" y="20"/>
                </a:cubicBezTo>
                <a:cubicBezTo>
                  <a:pt x="5" y="20"/>
                  <a:pt x="5" y="20"/>
                  <a:pt x="5" y="20"/>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30" name="Oval 681">
            <a:extLst>
              <a:ext uri="{FF2B5EF4-FFF2-40B4-BE49-F238E27FC236}">
                <a16:creationId xmlns:a16="http://schemas.microsoft.com/office/drawing/2014/main" id="{FD0A92C2-1769-4C6C-A2E7-666354277722}"/>
              </a:ext>
            </a:extLst>
          </p:cNvPr>
          <p:cNvSpPr>
            <a:spLocks noChangeArrowheads="1"/>
          </p:cNvSpPr>
          <p:nvPr/>
        </p:nvSpPr>
        <p:spPr bwMode="auto">
          <a:xfrm>
            <a:off x="6803145" y="2515460"/>
            <a:ext cx="52421"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31" name="Freeform 682">
            <a:extLst>
              <a:ext uri="{FF2B5EF4-FFF2-40B4-BE49-F238E27FC236}">
                <a16:creationId xmlns:a16="http://schemas.microsoft.com/office/drawing/2014/main" id="{5473A007-BC39-46E3-A028-D7BC5E94E684}"/>
              </a:ext>
            </a:extLst>
          </p:cNvPr>
          <p:cNvSpPr>
            <a:spLocks/>
          </p:cNvSpPr>
          <p:nvPr/>
        </p:nvSpPr>
        <p:spPr bwMode="auto">
          <a:xfrm>
            <a:off x="6586908"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20" y="0"/>
                  <a:pt x="21" y="4"/>
                  <a:pt x="21" y="5"/>
                </a:cubicBezTo>
                <a:cubicBezTo>
                  <a:pt x="21" y="5"/>
                  <a:pt x="21" y="5"/>
                  <a:pt x="21" y="5"/>
                </a:cubicBezTo>
                <a:cubicBezTo>
                  <a:pt x="21" y="5"/>
                  <a:pt x="21" y="5"/>
                  <a:pt x="21" y="5"/>
                </a:cubicBezTo>
                <a:cubicBezTo>
                  <a:pt x="21" y="20"/>
                  <a:pt x="21" y="20"/>
                  <a:pt x="21" y="20"/>
                </a:cubicBezTo>
                <a:cubicBezTo>
                  <a:pt x="21" y="21"/>
                  <a:pt x="21" y="22"/>
                  <a:pt x="20" y="22"/>
                </a:cubicBezTo>
                <a:cubicBezTo>
                  <a:pt x="19"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4" y="45"/>
                </a:cubicBezTo>
                <a:cubicBezTo>
                  <a:pt x="13" y="45"/>
                  <a:pt x="11" y="44"/>
                  <a:pt x="11" y="42"/>
                </a:cubicBezTo>
                <a:cubicBezTo>
                  <a:pt x="11" y="23"/>
                  <a:pt x="11" y="23"/>
                  <a:pt x="11" y="23"/>
                </a:cubicBezTo>
                <a:cubicBezTo>
                  <a:pt x="10" y="23"/>
                  <a:pt x="10" y="23"/>
                  <a:pt x="10" y="23"/>
                </a:cubicBezTo>
                <a:cubicBezTo>
                  <a:pt x="10" y="42"/>
                  <a:pt x="10" y="42"/>
                  <a:pt x="10" y="42"/>
                </a:cubicBezTo>
                <a:cubicBezTo>
                  <a:pt x="10" y="44"/>
                  <a:pt x="9" y="45"/>
                  <a:pt x="8" y="45"/>
                </a:cubicBezTo>
                <a:cubicBezTo>
                  <a:pt x="7" y="45"/>
                  <a:pt x="5" y="44"/>
                  <a:pt x="5" y="42"/>
                </a:cubicBezTo>
                <a:cubicBezTo>
                  <a:pt x="5" y="20"/>
                  <a:pt x="5" y="20"/>
                  <a:pt x="5" y="20"/>
                </a:cubicBezTo>
                <a:cubicBezTo>
                  <a:pt x="5" y="20"/>
                  <a:pt x="5" y="20"/>
                  <a:pt x="5" y="20"/>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32" name="Oval 683">
            <a:extLst>
              <a:ext uri="{FF2B5EF4-FFF2-40B4-BE49-F238E27FC236}">
                <a16:creationId xmlns:a16="http://schemas.microsoft.com/office/drawing/2014/main" id="{8861515E-C701-48BF-ABDE-C6B1D99589CB}"/>
              </a:ext>
            </a:extLst>
          </p:cNvPr>
          <p:cNvSpPr>
            <a:spLocks noChangeArrowheads="1"/>
          </p:cNvSpPr>
          <p:nvPr/>
        </p:nvSpPr>
        <p:spPr bwMode="auto">
          <a:xfrm>
            <a:off x="6634961" y="2515460"/>
            <a:ext cx="52421"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33" name="Freeform 684">
            <a:extLst>
              <a:ext uri="{FF2B5EF4-FFF2-40B4-BE49-F238E27FC236}">
                <a16:creationId xmlns:a16="http://schemas.microsoft.com/office/drawing/2014/main" id="{9BF456B2-FCD3-485A-A5BB-52295F887490}"/>
              </a:ext>
            </a:extLst>
          </p:cNvPr>
          <p:cNvSpPr>
            <a:spLocks/>
          </p:cNvSpPr>
          <p:nvPr/>
        </p:nvSpPr>
        <p:spPr bwMode="auto">
          <a:xfrm>
            <a:off x="7266196"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19" y="0"/>
                  <a:pt x="21" y="4"/>
                  <a:pt x="21" y="5"/>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3"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9" y="45"/>
                  <a:pt x="7" y="45"/>
                </a:cubicBezTo>
                <a:cubicBezTo>
                  <a:pt x="6" y="45"/>
                  <a:pt x="5" y="44"/>
                  <a:pt x="5" y="42"/>
                </a:cubicBezTo>
                <a:cubicBezTo>
                  <a:pt x="5" y="20"/>
                  <a:pt x="5" y="20"/>
                  <a:pt x="5" y="20"/>
                </a:cubicBezTo>
                <a:cubicBezTo>
                  <a:pt x="5" y="20"/>
                  <a:pt x="5" y="20"/>
                  <a:pt x="5" y="20"/>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34" name="Oval 685">
            <a:extLst>
              <a:ext uri="{FF2B5EF4-FFF2-40B4-BE49-F238E27FC236}">
                <a16:creationId xmlns:a16="http://schemas.microsoft.com/office/drawing/2014/main" id="{E443C5D4-CDAF-4FCC-AEBB-F2FA45F8118C}"/>
              </a:ext>
            </a:extLst>
          </p:cNvPr>
          <p:cNvSpPr>
            <a:spLocks noChangeArrowheads="1"/>
          </p:cNvSpPr>
          <p:nvPr/>
        </p:nvSpPr>
        <p:spPr bwMode="auto">
          <a:xfrm>
            <a:off x="7307696" y="2515460"/>
            <a:ext cx="58973"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35" name="Freeform 686">
            <a:extLst>
              <a:ext uri="{FF2B5EF4-FFF2-40B4-BE49-F238E27FC236}">
                <a16:creationId xmlns:a16="http://schemas.microsoft.com/office/drawing/2014/main" id="{CA26E44C-683E-4CED-AF2C-04C4372D885B}"/>
              </a:ext>
            </a:extLst>
          </p:cNvPr>
          <p:cNvSpPr>
            <a:spLocks/>
          </p:cNvSpPr>
          <p:nvPr/>
        </p:nvSpPr>
        <p:spPr bwMode="auto">
          <a:xfrm>
            <a:off x="7098012"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5" y="0"/>
                  <a:pt x="15" y="0"/>
                  <a:pt x="15" y="0"/>
                </a:cubicBezTo>
                <a:cubicBezTo>
                  <a:pt x="19" y="0"/>
                  <a:pt x="21" y="4"/>
                  <a:pt x="21" y="5"/>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3"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9" y="45"/>
                  <a:pt x="7" y="45"/>
                </a:cubicBezTo>
                <a:cubicBezTo>
                  <a:pt x="6" y="45"/>
                  <a:pt x="5" y="44"/>
                  <a:pt x="5" y="42"/>
                </a:cubicBezTo>
                <a:cubicBezTo>
                  <a:pt x="5" y="20"/>
                  <a:pt x="5" y="20"/>
                  <a:pt x="5" y="20"/>
                </a:cubicBezTo>
                <a:cubicBezTo>
                  <a:pt x="5" y="20"/>
                  <a:pt x="5" y="20"/>
                  <a:pt x="5" y="20"/>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36" name="Oval 687">
            <a:extLst>
              <a:ext uri="{FF2B5EF4-FFF2-40B4-BE49-F238E27FC236}">
                <a16:creationId xmlns:a16="http://schemas.microsoft.com/office/drawing/2014/main" id="{98B13469-2AF1-4CE8-9602-4DDCD8B3A157}"/>
              </a:ext>
            </a:extLst>
          </p:cNvPr>
          <p:cNvSpPr>
            <a:spLocks noChangeArrowheads="1"/>
          </p:cNvSpPr>
          <p:nvPr/>
        </p:nvSpPr>
        <p:spPr bwMode="auto">
          <a:xfrm>
            <a:off x="7139512" y="2515460"/>
            <a:ext cx="61158"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37" name="Freeform 688">
            <a:extLst>
              <a:ext uri="{FF2B5EF4-FFF2-40B4-BE49-F238E27FC236}">
                <a16:creationId xmlns:a16="http://schemas.microsoft.com/office/drawing/2014/main" id="{ED4167EB-E17D-4971-955B-D3147CDFF5A9}"/>
              </a:ext>
            </a:extLst>
          </p:cNvPr>
          <p:cNvSpPr>
            <a:spLocks/>
          </p:cNvSpPr>
          <p:nvPr/>
        </p:nvSpPr>
        <p:spPr bwMode="auto">
          <a:xfrm>
            <a:off x="6088909"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5" y="0"/>
                  <a:pt x="15" y="0"/>
                  <a:pt x="15" y="0"/>
                </a:cubicBezTo>
                <a:cubicBezTo>
                  <a:pt x="19" y="0"/>
                  <a:pt x="21" y="4"/>
                  <a:pt x="21" y="5"/>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3"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8" y="45"/>
                  <a:pt x="7" y="45"/>
                </a:cubicBezTo>
                <a:cubicBezTo>
                  <a:pt x="6" y="45"/>
                  <a:pt x="5" y="44"/>
                  <a:pt x="5" y="42"/>
                </a:cubicBezTo>
                <a:cubicBezTo>
                  <a:pt x="5" y="20"/>
                  <a:pt x="5" y="20"/>
                  <a:pt x="5" y="20"/>
                </a:cubicBezTo>
                <a:cubicBezTo>
                  <a:pt x="5" y="20"/>
                  <a:pt x="5" y="20"/>
                  <a:pt x="5" y="20"/>
                </a:cubicBezTo>
                <a:cubicBezTo>
                  <a:pt x="5" y="7"/>
                  <a:pt x="5" y="7"/>
                  <a:pt x="5" y="7"/>
                </a:cubicBezTo>
                <a:cubicBezTo>
                  <a:pt x="3" y="7"/>
                  <a:pt x="3" y="7"/>
                  <a:pt x="3" y="7"/>
                </a:cubicBezTo>
                <a:cubicBezTo>
                  <a:pt x="3" y="20"/>
                  <a:pt x="3" y="20"/>
                  <a:pt x="3" y="20"/>
                </a:cubicBezTo>
                <a:cubicBezTo>
                  <a:pt x="3" y="21"/>
                  <a:pt x="3" y="22"/>
                  <a:pt x="2" y="22"/>
                </a:cubicBezTo>
                <a:cubicBezTo>
                  <a:pt x="0" y="22"/>
                  <a:pt x="0" y="21"/>
                  <a:pt x="0" y="20"/>
                </a:cubicBezTo>
                <a:cubicBezTo>
                  <a:pt x="0" y="5"/>
                  <a:pt x="0" y="5"/>
                  <a:pt x="0" y="5"/>
                </a:cubicBezTo>
                <a:cubicBezTo>
                  <a:pt x="0" y="5"/>
                  <a:pt x="0" y="5"/>
                  <a:pt x="0" y="5"/>
                </a:cubicBezTo>
                <a:cubicBezTo>
                  <a:pt x="0" y="4"/>
                  <a:pt x="0" y="4"/>
                  <a:pt x="0" y="4"/>
                </a:cubicBezTo>
                <a:cubicBezTo>
                  <a:pt x="0" y="3"/>
                  <a:pt x="1"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38" name="Oval 689">
            <a:extLst>
              <a:ext uri="{FF2B5EF4-FFF2-40B4-BE49-F238E27FC236}">
                <a16:creationId xmlns:a16="http://schemas.microsoft.com/office/drawing/2014/main" id="{DB2D1933-A651-4B2B-A8BB-E972B525303F}"/>
              </a:ext>
            </a:extLst>
          </p:cNvPr>
          <p:cNvSpPr>
            <a:spLocks noChangeArrowheads="1"/>
          </p:cNvSpPr>
          <p:nvPr/>
        </p:nvSpPr>
        <p:spPr bwMode="auto">
          <a:xfrm>
            <a:off x="6130410" y="2515460"/>
            <a:ext cx="52421"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39" name="Freeform 690">
            <a:extLst>
              <a:ext uri="{FF2B5EF4-FFF2-40B4-BE49-F238E27FC236}">
                <a16:creationId xmlns:a16="http://schemas.microsoft.com/office/drawing/2014/main" id="{98E2C04D-ECC5-4E1E-8973-473ACF8A2F27}"/>
              </a:ext>
            </a:extLst>
          </p:cNvPr>
          <p:cNvSpPr>
            <a:spLocks/>
          </p:cNvSpPr>
          <p:nvPr/>
        </p:nvSpPr>
        <p:spPr bwMode="auto">
          <a:xfrm>
            <a:off x="5920726"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5" y="0"/>
                  <a:pt x="15" y="0"/>
                  <a:pt x="15" y="0"/>
                </a:cubicBezTo>
                <a:cubicBezTo>
                  <a:pt x="19" y="0"/>
                  <a:pt x="21" y="4"/>
                  <a:pt x="21" y="5"/>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3"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8" y="45"/>
                  <a:pt x="7" y="45"/>
                </a:cubicBezTo>
                <a:cubicBezTo>
                  <a:pt x="6" y="45"/>
                  <a:pt x="5" y="44"/>
                  <a:pt x="5" y="42"/>
                </a:cubicBezTo>
                <a:cubicBezTo>
                  <a:pt x="5" y="20"/>
                  <a:pt x="5" y="20"/>
                  <a:pt x="5" y="20"/>
                </a:cubicBezTo>
                <a:cubicBezTo>
                  <a:pt x="5" y="20"/>
                  <a:pt x="5" y="20"/>
                  <a:pt x="5" y="20"/>
                </a:cubicBezTo>
                <a:cubicBezTo>
                  <a:pt x="5" y="7"/>
                  <a:pt x="5" y="7"/>
                  <a:pt x="5" y="7"/>
                </a:cubicBezTo>
                <a:cubicBezTo>
                  <a:pt x="3" y="7"/>
                  <a:pt x="3" y="7"/>
                  <a:pt x="3" y="7"/>
                </a:cubicBezTo>
                <a:cubicBezTo>
                  <a:pt x="3" y="20"/>
                  <a:pt x="3" y="20"/>
                  <a:pt x="3" y="20"/>
                </a:cubicBezTo>
                <a:cubicBezTo>
                  <a:pt x="3" y="21"/>
                  <a:pt x="3" y="22"/>
                  <a:pt x="1" y="22"/>
                </a:cubicBezTo>
                <a:cubicBezTo>
                  <a:pt x="0" y="22"/>
                  <a:pt x="0" y="21"/>
                  <a:pt x="0" y="20"/>
                </a:cubicBezTo>
                <a:cubicBezTo>
                  <a:pt x="0" y="5"/>
                  <a:pt x="0" y="5"/>
                  <a:pt x="0" y="5"/>
                </a:cubicBezTo>
                <a:cubicBezTo>
                  <a:pt x="0" y="5"/>
                  <a:pt x="0" y="5"/>
                  <a:pt x="0" y="5"/>
                </a:cubicBezTo>
                <a:cubicBezTo>
                  <a:pt x="0" y="4"/>
                  <a:pt x="0" y="4"/>
                  <a:pt x="0" y="4"/>
                </a:cubicBezTo>
                <a:cubicBezTo>
                  <a:pt x="0" y="3"/>
                  <a:pt x="1"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40" name="Oval 691">
            <a:extLst>
              <a:ext uri="{FF2B5EF4-FFF2-40B4-BE49-F238E27FC236}">
                <a16:creationId xmlns:a16="http://schemas.microsoft.com/office/drawing/2014/main" id="{63F7EA3C-2B86-45C1-A42A-F63EA165D1DA}"/>
              </a:ext>
            </a:extLst>
          </p:cNvPr>
          <p:cNvSpPr>
            <a:spLocks noChangeArrowheads="1"/>
          </p:cNvSpPr>
          <p:nvPr/>
        </p:nvSpPr>
        <p:spPr bwMode="auto">
          <a:xfrm>
            <a:off x="5962226" y="2515460"/>
            <a:ext cx="52421"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41" name="Freeform 692">
            <a:extLst>
              <a:ext uri="{FF2B5EF4-FFF2-40B4-BE49-F238E27FC236}">
                <a16:creationId xmlns:a16="http://schemas.microsoft.com/office/drawing/2014/main" id="{9FB25F82-6C4A-449B-B90D-5C523E967606}"/>
              </a:ext>
            </a:extLst>
          </p:cNvPr>
          <p:cNvSpPr>
            <a:spLocks/>
          </p:cNvSpPr>
          <p:nvPr/>
        </p:nvSpPr>
        <p:spPr bwMode="auto">
          <a:xfrm>
            <a:off x="5752542"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5" y="0"/>
                  <a:pt x="15" y="0"/>
                  <a:pt x="15" y="0"/>
                </a:cubicBezTo>
                <a:cubicBezTo>
                  <a:pt x="19" y="0"/>
                  <a:pt x="21" y="4"/>
                  <a:pt x="21" y="5"/>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3"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8" y="45"/>
                  <a:pt x="7" y="45"/>
                </a:cubicBezTo>
                <a:cubicBezTo>
                  <a:pt x="6" y="45"/>
                  <a:pt x="5" y="44"/>
                  <a:pt x="5" y="42"/>
                </a:cubicBezTo>
                <a:cubicBezTo>
                  <a:pt x="5" y="20"/>
                  <a:pt x="5" y="20"/>
                  <a:pt x="5" y="20"/>
                </a:cubicBezTo>
                <a:cubicBezTo>
                  <a:pt x="5" y="20"/>
                  <a:pt x="5" y="20"/>
                  <a:pt x="5" y="20"/>
                </a:cubicBezTo>
                <a:cubicBezTo>
                  <a:pt x="5" y="7"/>
                  <a:pt x="5" y="7"/>
                  <a:pt x="5" y="7"/>
                </a:cubicBezTo>
                <a:cubicBezTo>
                  <a:pt x="3" y="7"/>
                  <a:pt x="3" y="7"/>
                  <a:pt x="3" y="7"/>
                </a:cubicBezTo>
                <a:cubicBezTo>
                  <a:pt x="3" y="20"/>
                  <a:pt x="3" y="20"/>
                  <a:pt x="3" y="20"/>
                </a:cubicBezTo>
                <a:cubicBezTo>
                  <a:pt x="3" y="21"/>
                  <a:pt x="2" y="22"/>
                  <a:pt x="1" y="22"/>
                </a:cubicBezTo>
                <a:cubicBezTo>
                  <a:pt x="0" y="22"/>
                  <a:pt x="0" y="21"/>
                  <a:pt x="0" y="20"/>
                </a:cubicBezTo>
                <a:cubicBezTo>
                  <a:pt x="0" y="5"/>
                  <a:pt x="0" y="5"/>
                  <a:pt x="0" y="5"/>
                </a:cubicBezTo>
                <a:cubicBezTo>
                  <a:pt x="0" y="5"/>
                  <a:pt x="0" y="5"/>
                  <a:pt x="0" y="5"/>
                </a:cubicBezTo>
                <a:cubicBezTo>
                  <a:pt x="0" y="4"/>
                  <a:pt x="0" y="4"/>
                  <a:pt x="0" y="4"/>
                </a:cubicBezTo>
                <a:cubicBezTo>
                  <a:pt x="0" y="3"/>
                  <a:pt x="1"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42" name="Oval 693">
            <a:extLst>
              <a:ext uri="{FF2B5EF4-FFF2-40B4-BE49-F238E27FC236}">
                <a16:creationId xmlns:a16="http://schemas.microsoft.com/office/drawing/2014/main" id="{FFF01603-4415-4E6D-9BC0-EED256FAC217}"/>
              </a:ext>
            </a:extLst>
          </p:cNvPr>
          <p:cNvSpPr>
            <a:spLocks noChangeArrowheads="1"/>
          </p:cNvSpPr>
          <p:nvPr/>
        </p:nvSpPr>
        <p:spPr bwMode="auto">
          <a:xfrm>
            <a:off x="5794043" y="2515460"/>
            <a:ext cx="54604"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43" name="Freeform 694">
            <a:extLst>
              <a:ext uri="{FF2B5EF4-FFF2-40B4-BE49-F238E27FC236}">
                <a16:creationId xmlns:a16="http://schemas.microsoft.com/office/drawing/2014/main" id="{61855D90-9A95-47DD-84F1-01641F469E52}"/>
              </a:ext>
            </a:extLst>
          </p:cNvPr>
          <p:cNvSpPr>
            <a:spLocks/>
          </p:cNvSpPr>
          <p:nvPr/>
        </p:nvSpPr>
        <p:spPr bwMode="auto">
          <a:xfrm>
            <a:off x="6425277"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20" y="0"/>
                  <a:pt x="21" y="4"/>
                  <a:pt x="21" y="5"/>
                </a:cubicBezTo>
                <a:cubicBezTo>
                  <a:pt x="21" y="5"/>
                  <a:pt x="21" y="5"/>
                  <a:pt x="21" y="5"/>
                </a:cubicBezTo>
                <a:cubicBezTo>
                  <a:pt x="21" y="5"/>
                  <a:pt x="21" y="5"/>
                  <a:pt x="21" y="5"/>
                </a:cubicBezTo>
                <a:cubicBezTo>
                  <a:pt x="21" y="20"/>
                  <a:pt x="21" y="20"/>
                  <a:pt x="21" y="20"/>
                </a:cubicBezTo>
                <a:cubicBezTo>
                  <a:pt x="21" y="21"/>
                  <a:pt x="20" y="22"/>
                  <a:pt x="19" y="22"/>
                </a:cubicBezTo>
                <a:cubicBezTo>
                  <a:pt x="18"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4"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9" y="45"/>
                  <a:pt x="8" y="45"/>
                </a:cubicBezTo>
                <a:cubicBezTo>
                  <a:pt x="6" y="45"/>
                  <a:pt x="5" y="44"/>
                  <a:pt x="5" y="42"/>
                </a:cubicBezTo>
                <a:cubicBezTo>
                  <a:pt x="5" y="20"/>
                  <a:pt x="5" y="20"/>
                  <a:pt x="5" y="20"/>
                </a:cubicBezTo>
                <a:cubicBezTo>
                  <a:pt x="5" y="20"/>
                  <a:pt x="5" y="20"/>
                  <a:pt x="5" y="20"/>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44" name="Oval 695">
            <a:extLst>
              <a:ext uri="{FF2B5EF4-FFF2-40B4-BE49-F238E27FC236}">
                <a16:creationId xmlns:a16="http://schemas.microsoft.com/office/drawing/2014/main" id="{8CFF59A2-D2F7-4A30-ABA0-B2A8EDE0BA24}"/>
              </a:ext>
            </a:extLst>
          </p:cNvPr>
          <p:cNvSpPr>
            <a:spLocks noChangeArrowheads="1"/>
          </p:cNvSpPr>
          <p:nvPr/>
        </p:nvSpPr>
        <p:spPr bwMode="auto">
          <a:xfrm>
            <a:off x="6466777" y="2515460"/>
            <a:ext cx="61158"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45" name="Freeform 696">
            <a:extLst>
              <a:ext uri="{FF2B5EF4-FFF2-40B4-BE49-F238E27FC236}">
                <a16:creationId xmlns:a16="http://schemas.microsoft.com/office/drawing/2014/main" id="{20BD2AE6-5487-489D-9E69-6A1F7990FA6E}"/>
              </a:ext>
            </a:extLst>
          </p:cNvPr>
          <p:cNvSpPr>
            <a:spLocks/>
          </p:cNvSpPr>
          <p:nvPr/>
        </p:nvSpPr>
        <p:spPr bwMode="auto">
          <a:xfrm>
            <a:off x="6257094"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20" y="0"/>
                  <a:pt x="21" y="4"/>
                  <a:pt x="21" y="5"/>
                </a:cubicBezTo>
                <a:cubicBezTo>
                  <a:pt x="21" y="5"/>
                  <a:pt x="21" y="5"/>
                  <a:pt x="21" y="5"/>
                </a:cubicBezTo>
                <a:cubicBezTo>
                  <a:pt x="21" y="5"/>
                  <a:pt x="21" y="5"/>
                  <a:pt x="21" y="5"/>
                </a:cubicBezTo>
                <a:cubicBezTo>
                  <a:pt x="21" y="20"/>
                  <a:pt x="21" y="20"/>
                  <a:pt x="21" y="20"/>
                </a:cubicBezTo>
                <a:cubicBezTo>
                  <a:pt x="21" y="21"/>
                  <a:pt x="20" y="22"/>
                  <a:pt x="19" y="22"/>
                </a:cubicBezTo>
                <a:cubicBezTo>
                  <a:pt x="18"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4"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9" y="45"/>
                  <a:pt x="8" y="45"/>
                </a:cubicBezTo>
                <a:cubicBezTo>
                  <a:pt x="6" y="45"/>
                  <a:pt x="5" y="44"/>
                  <a:pt x="5" y="42"/>
                </a:cubicBezTo>
                <a:cubicBezTo>
                  <a:pt x="5" y="20"/>
                  <a:pt x="5" y="20"/>
                  <a:pt x="5" y="20"/>
                </a:cubicBezTo>
                <a:cubicBezTo>
                  <a:pt x="5" y="20"/>
                  <a:pt x="5" y="20"/>
                  <a:pt x="5" y="20"/>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46" name="Oval 697">
            <a:extLst>
              <a:ext uri="{FF2B5EF4-FFF2-40B4-BE49-F238E27FC236}">
                <a16:creationId xmlns:a16="http://schemas.microsoft.com/office/drawing/2014/main" id="{21D59210-56BB-41B7-819A-0FFACF3035CF}"/>
              </a:ext>
            </a:extLst>
          </p:cNvPr>
          <p:cNvSpPr>
            <a:spLocks noChangeArrowheads="1"/>
          </p:cNvSpPr>
          <p:nvPr/>
        </p:nvSpPr>
        <p:spPr bwMode="auto">
          <a:xfrm>
            <a:off x="6298592" y="2515460"/>
            <a:ext cx="61158"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47" name="Freeform 698">
            <a:extLst>
              <a:ext uri="{FF2B5EF4-FFF2-40B4-BE49-F238E27FC236}">
                <a16:creationId xmlns:a16="http://schemas.microsoft.com/office/drawing/2014/main" id="{BD0E6ABE-8937-4C64-B2FE-845812417228}"/>
              </a:ext>
            </a:extLst>
          </p:cNvPr>
          <p:cNvSpPr>
            <a:spLocks/>
          </p:cNvSpPr>
          <p:nvPr/>
        </p:nvSpPr>
        <p:spPr bwMode="auto">
          <a:xfrm>
            <a:off x="5247991"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19" y="0"/>
                  <a:pt x="21" y="4"/>
                  <a:pt x="21" y="5"/>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3"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9" y="45"/>
                  <a:pt x="7" y="45"/>
                </a:cubicBezTo>
                <a:cubicBezTo>
                  <a:pt x="6" y="45"/>
                  <a:pt x="5" y="44"/>
                  <a:pt x="5" y="42"/>
                </a:cubicBezTo>
                <a:cubicBezTo>
                  <a:pt x="5" y="20"/>
                  <a:pt x="5" y="20"/>
                  <a:pt x="5" y="20"/>
                </a:cubicBezTo>
                <a:cubicBezTo>
                  <a:pt x="5" y="20"/>
                  <a:pt x="5" y="20"/>
                  <a:pt x="5" y="20"/>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48" name="Oval 699">
            <a:extLst>
              <a:ext uri="{FF2B5EF4-FFF2-40B4-BE49-F238E27FC236}">
                <a16:creationId xmlns:a16="http://schemas.microsoft.com/office/drawing/2014/main" id="{2EC5FFC1-FD9B-494C-86BD-8A430A2E4E76}"/>
              </a:ext>
            </a:extLst>
          </p:cNvPr>
          <p:cNvSpPr>
            <a:spLocks noChangeArrowheads="1"/>
          </p:cNvSpPr>
          <p:nvPr/>
        </p:nvSpPr>
        <p:spPr bwMode="auto">
          <a:xfrm>
            <a:off x="5289490" y="2515460"/>
            <a:ext cx="61158"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49" name="Freeform 700">
            <a:extLst>
              <a:ext uri="{FF2B5EF4-FFF2-40B4-BE49-F238E27FC236}">
                <a16:creationId xmlns:a16="http://schemas.microsoft.com/office/drawing/2014/main" id="{03BC4108-7AD4-45AE-954C-4837113F33DC}"/>
              </a:ext>
            </a:extLst>
          </p:cNvPr>
          <p:cNvSpPr>
            <a:spLocks/>
          </p:cNvSpPr>
          <p:nvPr/>
        </p:nvSpPr>
        <p:spPr bwMode="auto">
          <a:xfrm>
            <a:off x="5079807"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19" y="0"/>
                  <a:pt x="21" y="4"/>
                  <a:pt x="21" y="5"/>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3"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9" y="45"/>
                  <a:pt x="7" y="45"/>
                </a:cubicBezTo>
                <a:cubicBezTo>
                  <a:pt x="6" y="45"/>
                  <a:pt x="5" y="44"/>
                  <a:pt x="5" y="42"/>
                </a:cubicBezTo>
                <a:cubicBezTo>
                  <a:pt x="5" y="20"/>
                  <a:pt x="5" y="20"/>
                  <a:pt x="5" y="20"/>
                </a:cubicBezTo>
                <a:cubicBezTo>
                  <a:pt x="5" y="20"/>
                  <a:pt x="5" y="20"/>
                  <a:pt x="5" y="20"/>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50" name="Oval 701">
            <a:extLst>
              <a:ext uri="{FF2B5EF4-FFF2-40B4-BE49-F238E27FC236}">
                <a16:creationId xmlns:a16="http://schemas.microsoft.com/office/drawing/2014/main" id="{9FFD3D51-6B9F-4B5D-9272-B1B91F4785E6}"/>
              </a:ext>
            </a:extLst>
          </p:cNvPr>
          <p:cNvSpPr>
            <a:spLocks noChangeArrowheads="1"/>
          </p:cNvSpPr>
          <p:nvPr/>
        </p:nvSpPr>
        <p:spPr bwMode="auto">
          <a:xfrm>
            <a:off x="5121307" y="2515460"/>
            <a:ext cx="61158"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51" name="Freeform 702">
            <a:extLst>
              <a:ext uri="{FF2B5EF4-FFF2-40B4-BE49-F238E27FC236}">
                <a16:creationId xmlns:a16="http://schemas.microsoft.com/office/drawing/2014/main" id="{94137B76-FB7A-4167-BBEC-DF47AB1E7F53}"/>
              </a:ext>
            </a:extLst>
          </p:cNvPr>
          <p:cNvSpPr>
            <a:spLocks/>
          </p:cNvSpPr>
          <p:nvPr/>
        </p:nvSpPr>
        <p:spPr bwMode="auto">
          <a:xfrm>
            <a:off x="5584359"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20" y="0"/>
                  <a:pt x="21" y="4"/>
                  <a:pt x="21" y="5"/>
                </a:cubicBezTo>
                <a:cubicBezTo>
                  <a:pt x="21" y="5"/>
                  <a:pt x="21" y="5"/>
                  <a:pt x="21" y="5"/>
                </a:cubicBezTo>
                <a:cubicBezTo>
                  <a:pt x="21" y="5"/>
                  <a:pt x="21" y="5"/>
                  <a:pt x="21" y="5"/>
                </a:cubicBezTo>
                <a:cubicBezTo>
                  <a:pt x="21" y="20"/>
                  <a:pt x="21" y="20"/>
                  <a:pt x="21" y="20"/>
                </a:cubicBezTo>
                <a:cubicBezTo>
                  <a:pt x="21" y="21"/>
                  <a:pt x="21" y="22"/>
                  <a:pt x="20" y="22"/>
                </a:cubicBezTo>
                <a:cubicBezTo>
                  <a:pt x="19"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4" y="45"/>
                </a:cubicBezTo>
                <a:cubicBezTo>
                  <a:pt x="13" y="45"/>
                  <a:pt x="11" y="44"/>
                  <a:pt x="11" y="42"/>
                </a:cubicBezTo>
                <a:cubicBezTo>
                  <a:pt x="11" y="23"/>
                  <a:pt x="11" y="23"/>
                  <a:pt x="11" y="23"/>
                </a:cubicBezTo>
                <a:cubicBezTo>
                  <a:pt x="10" y="23"/>
                  <a:pt x="10" y="23"/>
                  <a:pt x="10" y="23"/>
                </a:cubicBezTo>
                <a:cubicBezTo>
                  <a:pt x="10" y="42"/>
                  <a:pt x="10" y="42"/>
                  <a:pt x="10" y="42"/>
                </a:cubicBezTo>
                <a:cubicBezTo>
                  <a:pt x="10" y="44"/>
                  <a:pt x="9" y="45"/>
                  <a:pt x="8" y="45"/>
                </a:cubicBezTo>
                <a:cubicBezTo>
                  <a:pt x="7" y="45"/>
                  <a:pt x="5" y="44"/>
                  <a:pt x="5" y="42"/>
                </a:cubicBezTo>
                <a:cubicBezTo>
                  <a:pt x="5" y="20"/>
                  <a:pt x="5" y="20"/>
                  <a:pt x="5" y="20"/>
                </a:cubicBezTo>
                <a:cubicBezTo>
                  <a:pt x="5" y="20"/>
                  <a:pt x="5" y="20"/>
                  <a:pt x="5" y="20"/>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52" name="Oval 703">
            <a:extLst>
              <a:ext uri="{FF2B5EF4-FFF2-40B4-BE49-F238E27FC236}">
                <a16:creationId xmlns:a16="http://schemas.microsoft.com/office/drawing/2014/main" id="{61FFA8AC-1F56-4FF0-9094-B16494FFF8D8}"/>
              </a:ext>
            </a:extLst>
          </p:cNvPr>
          <p:cNvSpPr>
            <a:spLocks noChangeArrowheads="1"/>
          </p:cNvSpPr>
          <p:nvPr/>
        </p:nvSpPr>
        <p:spPr bwMode="auto">
          <a:xfrm>
            <a:off x="5632410" y="2515460"/>
            <a:ext cx="54604"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53" name="Freeform 704">
            <a:extLst>
              <a:ext uri="{FF2B5EF4-FFF2-40B4-BE49-F238E27FC236}">
                <a16:creationId xmlns:a16="http://schemas.microsoft.com/office/drawing/2014/main" id="{5EEF8656-2F2E-4D0E-B657-621D77C9D569}"/>
              </a:ext>
            </a:extLst>
          </p:cNvPr>
          <p:cNvSpPr>
            <a:spLocks/>
          </p:cNvSpPr>
          <p:nvPr/>
        </p:nvSpPr>
        <p:spPr bwMode="auto">
          <a:xfrm>
            <a:off x="5416174" y="2576591"/>
            <a:ext cx="141973" cy="301293"/>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20" y="0"/>
                  <a:pt x="21" y="4"/>
                  <a:pt x="21" y="5"/>
                </a:cubicBezTo>
                <a:cubicBezTo>
                  <a:pt x="21" y="5"/>
                  <a:pt x="21" y="5"/>
                  <a:pt x="21" y="5"/>
                </a:cubicBezTo>
                <a:cubicBezTo>
                  <a:pt x="21" y="5"/>
                  <a:pt x="21" y="5"/>
                  <a:pt x="21" y="5"/>
                </a:cubicBezTo>
                <a:cubicBezTo>
                  <a:pt x="21" y="20"/>
                  <a:pt x="21" y="20"/>
                  <a:pt x="21" y="20"/>
                </a:cubicBezTo>
                <a:cubicBezTo>
                  <a:pt x="21" y="21"/>
                  <a:pt x="21" y="22"/>
                  <a:pt x="20" y="22"/>
                </a:cubicBezTo>
                <a:cubicBezTo>
                  <a:pt x="19"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4"/>
                  <a:pt x="15" y="45"/>
                  <a:pt x="14" y="45"/>
                </a:cubicBezTo>
                <a:cubicBezTo>
                  <a:pt x="13" y="45"/>
                  <a:pt x="11" y="44"/>
                  <a:pt x="11" y="42"/>
                </a:cubicBezTo>
                <a:cubicBezTo>
                  <a:pt x="11" y="23"/>
                  <a:pt x="11" y="23"/>
                  <a:pt x="11" y="23"/>
                </a:cubicBezTo>
                <a:cubicBezTo>
                  <a:pt x="10" y="23"/>
                  <a:pt x="10" y="23"/>
                  <a:pt x="10" y="23"/>
                </a:cubicBezTo>
                <a:cubicBezTo>
                  <a:pt x="10" y="42"/>
                  <a:pt x="10" y="42"/>
                  <a:pt x="10" y="42"/>
                </a:cubicBezTo>
                <a:cubicBezTo>
                  <a:pt x="10" y="44"/>
                  <a:pt x="9" y="45"/>
                  <a:pt x="8" y="45"/>
                </a:cubicBezTo>
                <a:cubicBezTo>
                  <a:pt x="6" y="45"/>
                  <a:pt x="5" y="44"/>
                  <a:pt x="5" y="42"/>
                </a:cubicBezTo>
                <a:cubicBezTo>
                  <a:pt x="5" y="20"/>
                  <a:pt x="5" y="20"/>
                  <a:pt x="5" y="20"/>
                </a:cubicBezTo>
                <a:cubicBezTo>
                  <a:pt x="5" y="20"/>
                  <a:pt x="5" y="20"/>
                  <a:pt x="5" y="20"/>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1"/>
          </a:solidFill>
          <a:ln>
            <a:noFill/>
          </a:ln>
          <a:extLst/>
        </p:spPr>
        <p:txBody>
          <a:bodyPr/>
          <a:lstStyle/>
          <a:p>
            <a:endParaRPr lang="zh-CN" altLang="en-US">
              <a:solidFill>
                <a:schemeClr val="tx1">
                  <a:lumMod val="75000"/>
                  <a:lumOff val="25000"/>
                </a:schemeClr>
              </a:solidFill>
            </a:endParaRPr>
          </a:p>
        </p:txBody>
      </p:sp>
      <p:sp>
        <p:nvSpPr>
          <p:cNvPr id="54" name="Oval 705">
            <a:extLst>
              <a:ext uri="{FF2B5EF4-FFF2-40B4-BE49-F238E27FC236}">
                <a16:creationId xmlns:a16="http://schemas.microsoft.com/office/drawing/2014/main" id="{E8D51F07-1B6B-4140-BCD7-CB9966C66349}"/>
              </a:ext>
            </a:extLst>
          </p:cNvPr>
          <p:cNvSpPr>
            <a:spLocks noChangeArrowheads="1"/>
          </p:cNvSpPr>
          <p:nvPr/>
        </p:nvSpPr>
        <p:spPr bwMode="auto">
          <a:xfrm>
            <a:off x="5464227" y="2515460"/>
            <a:ext cx="54604" cy="61132"/>
          </a:xfrm>
          <a:prstGeom prst="ellipse">
            <a:avLst/>
          </a:prstGeom>
          <a:solidFill>
            <a:schemeClr val="accent1"/>
          </a:solidFill>
          <a:ln>
            <a:noFill/>
          </a:ln>
          <a:extLst/>
        </p:spPr>
        <p:txBody>
          <a:bodyPr/>
          <a:lstStyle/>
          <a:p>
            <a:endParaRPr lang="zh-CN" altLang="en-US">
              <a:solidFill>
                <a:schemeClr val="tx1">
                  <a:lumMod val="75000"/>
                  <a:lumOff val="25000"/>
                </a:schemeClr>
              </a:solidFill>
            </a:endParaRPr>
          </a:p>
        </p:txBody>
      </p:sp>
      <p:sp>
        <p:nvSpPr>
          <p:cNvPr id="55" name="Freeform 706">
            <a:extLst>
              <a:ext uri="{FF2B5EF4-FFF2-40B4-BE49-F238E27FC236}">
                <a16:creationId xmlns:a16="http://schemas.microsoft.com/office/drawing/2014/main" id="{D44E2919-DE5D-4C0A-ABF6-CDA7D023EF05}"/>
              </a:ext>
            </a:extLst>
          </p:cNvPr>
          <p:cNvSpPr>
            <a:spLocks/>
          </p:cNvSpPr>
          <p:nvPr/>
        </p:nvSpPr>
        <p:spPr bwMode="auto">
          <a:xfrm>
            <a:off x="6923276" y="2971767"/>
            <a:ext cx="141973" cy="296926"/>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6" y="0"/>
                  <a:pt x="16" y="0"/>
                  <a:pt x="16" y="0"/>
                </a:cubicBezTo>
                <a:cubicBezTo>
                  <a:pt x="20" y="0"/>
                  <a:pt x="21" y="3"/>
                  <a:pt x="21" y="4"/>
                </a:cubicBezTo>
                <a:cubicBezTo>
                  <a:pt x="21" y="4"/>
                  <a:pt x="21" y="4"/>
                  <a:pt x="21" y="4"/>
                </a:cubicBezTo>
                <a:cubicBezTo>
                  <a:pt x="21" y="5"/>
                  <a:pt x="21" y="5"/>
                  <a:pt x="21" y="5"/>
                </a:cubicBezTo>
                <a:cubicBezTo>
                  <a:pt x="21" y="20"/>
                  <a:pt x="21" y="20"/>
                  <a:pt x="21" y="20"/>
                </a:cubicBezTo>
                <a:cubicBezTo>
                  <a:pt x="21" y="21"/>
                  <a:pt x="21" y="21"/>
                  <a:pt x="20" y="21"/>
                </a:cubicBezTo>
                <a:cubicBezTo>
                  <a:pt x="19" y="21"/>
                  <a:pt x="18" y="21"/>
                  <a:pt x="18" y="20"/>
                </a:cubicBezTo>
                <a:cubicBezTo>
                  <a:pt x="18" y="7"/>
                  <a:pt x="18" y="7"/>
                  <a:pt x="18" y="7"/>
                </a:cubicBezTo>
                <a:cubicBezTo>
                  <a:pt x="16" y="7"/>
                  <a:pt x="16" y="7"/>
                  <a:pt x="16" y="7"/>
                </a:cubicBezTo>
                <a:cubicBezTo>
                  <a:pt x="16" y="19"/>
                  <a:pt x="16" y="19"/>
                  <a:pt x="16" y="19"/>
                </a:cubicBezTo>
                <a:cubicBezTo>
                  <a:pt x="16" y="19"/>
                  <a:pt x="16" y="19"/>
                  <a:pt x="16" y="20"/>
                </a:cubicBezTo>
                <a:cubicBezTo>
                  <a:pt x="16" y="42"/>
                  <a:pt x="16" y="42"/>
                  <a:pt x="16" y="42"/>
                </a:cubicBezTo>
                <a:cubicBezTo>
                  <a:pt x="16" y="43"/>
                  <a:pt x="15" y="44"/>
                  <a:pt x="14" y="44"/>
                </a:cubicBezTo>
                <a:cubicBezTo>
                  <a:pt x="13" y="44"/>
                  <a:pt x="12" y="43"/>
                  <a:pt x="12" y="42"/>
                </a:cubicBezTo>
                <a:cubicBezTo>
                  <a:pt x="12" y="22"/>
                  <a:pt x="12" y="22"/>
                  <a:pt x="12" y="22"/>
                </a:cubicBezTo>
                <a:cubicBezTo>
                  <a:pt x="10" y="22"/>
                  <a:pt x="10" y="22"/>
                  <a:pt x="10" y="22"/>
                </a:cubicBezTo>
                <a:cubicBezTo>
                  <a:pt x="10" y="42"/>
                  <a:pt x="10" y="42"/>
                  <a:pt x="10" y="42"/>
                </a:cubicBezTo>
                <a:cubicBezTo>
                  <a:pt x="10" y="43"/>
                  <a:pt x="9" y="44"/>
                  <a:pt x="8" y="44"/>
                </a:cubicBezTo>
                <a:cubicBezTo>
                  <a:pt x="7" y="44"/>
                  <a:pt x="5" y="43"/>
                  <a:pt x="5" y="42"/>
                </a:cubicBezTo>
                <a:cubicBezTo>
                  <a:pt x="5" y="19"/>
                  <a:pt x="5" y="19"/>
                  <a:pt x="5" y="19"/>
                </a:cubicBezTo>
                <a:cubicBezTo>
                  <a:pt x="5" y="19"/>
                  <a:pt x="5" y="19"/>
                  <a:pt x="5" y="19"/>
                </a:cubicBezTo>
                <a:cubicBezTo>
                  <a:pt x="5" y="7"/>
                  <a:pt x="5" y="7"/>
                  <a:pt x="5" y="7"/>
                </a:cubicBezTo>
                <a:cubicBezTo>
                  <a:pt x="4" y="7"/>
                  <a:pt x="4" y="7"/>
                  <a:pt x="4" y="7"/>
                </a:cubicBezTo>
                <a:cubicBezTo>
                  <a:pt x="4" y="20"/>
                  <a:pt x="4" y="20"/>
                  <a:pt x="4" y="20"/>
                </a:cubicBezTo>
                <a:cubicBezTo>
                  <a:pt x="4" y="21"/>
                  <a:pt x="3" y="21"/>
                  <a:pt x="2" y="21"/>
                </a:cubicBezTo>
                <a:cubicBezTo>
                  <a:pt x="1" y="21"/>
                  <a:pt x="0" y="21"/>
                  <a:pt x="0" y="20"/>
                </a:cubicBezTo>
                <a:cubicBezTo>
                  <a:pt x="0" y="5"/>
                  <a:pt x="0" y="5"/>
                  <a:pt x="0" y="5"/>
                </a:cubicBezTo>
                <a:cubicBezTo>
                  <a:pt x="0" y="4"/>
                  <a:pt x="0" y="4"/>
                  <a:pt x="0" y="4"/>
                </a:cubicBezTo>
                <a:cubicBezTo>
                  <a:pt x="0" y="4"/>
                  <a:pt x="0" y="4"/>
                  <a:pt x="0" y="4"/>
                </a:cubicBezTo>
                <a:cubicBezTo>
                  <a:pt x="0" y="3"/>
                  <a:pt x="2" y="0"/>
                  <a:pt x="5" y="0"/>
                </a:cubicBezTo>
                <a:close/>
              </a:path>
            </a:pathLst>
          </a:custGeom>
          <a:solidFill>
            <a:schemeClr val="accent3"/>
          </a:solidFill>
          <a:ln>
            <a:noFill/>
          </a:ln>
          <a:extLst/>
        </p:spPr>
        <p:txBody>
          <a:bodyPr/>
          <a:lstStyle/>
          <a:p>
            <a:endParaRPr lang="zh-CN" altLang="en-US">
              <a:solidFill>
                <a:schemeClr val="tx1">
                  <a:lumMod val="75000"/>
                  <a:lumOff val="25000"/>
                </a:schemeClr>
              </a:solidFill>
            </a:endParaRPr>
          </a:p>
        </p:txBody>
      </p:sp>
      <p:sp>
        <p:nvSpPr>
          <p:cNvPr id="56" name="Oval 707">
            <a:extLst>
              <a:ext uri="{FF2B5EF4-FFF2-40B4-BE49-F238E27FC236}">
                <a16:creationId xmlns:a16="http://schemas.microsoft.com/office/drawing/2014/main" id="{C8DFAB41-F8CD-45C8-9D0D-277508F630D0}"/>
              </a:ext>
            </a:extLst>
          </p:cNvPr>
          <p:cNvSpPr>
            <a:spLocks noChangeArrowheads="1"/>
          </p:cNvSpPr>
          <p:nvPr/>
        </p:nvSpPr>
        <p:spPr bwMode="auto">
          <a:xfrm>
            <a:off x="6971328" y="2912818"/>
            <a:ext cx="52421" cy="52399"/>
          </a:xfrm>
          <a:prstGeom prst="ellipse">
            <a:avLst/>
          </a:prstGeom>
          <a:solidFill>
            <a:schemeClr val="accent3"/>
          </a:solidFill>
          <a:ln>
            <a:noFill/>
          </a:ln>
          <a:extLst/>
        </p:spPr>
        <p:txBody>
          <a:bodyPr/>
          <a:lstStyle/>
          <a:p>
            <a:endParaRPr lang="zh-CN" altLang="en-US">
              <a:solidFill>
                <a:schemeClr val="tx1">
                  <a:lumMod val="75000"/>
                  <a:lumOff val="25000"/>
                </a:schemeClr>
              </a:solidFill>
            </a:endParaRPr>
          </a:p>
        </p:txBody>
      </p:sp>
      <p:sp>
        <p:nvSpPr>
          <p:cNvPr id="57" name="Freeform 708">
            <a:extLst>
              <a:ext uri="{FF2B5EF4-FFF2-40B4-BE49-F238E27FC236}">
                <a16:creationId xmlns:a16="http://schemas.microsoft.com/office/drawing/2014/main" id="{DA461A3C-0DC8-4C59-B5D1-32B73A0A1827}"/>
              </a:ext>
            </a:extLst>
          </p:cNvPr>
          <p:cNvSpPr>
            <a:spLocks/>
          </p:cNvSpPr>
          <p:nvPr/>
        </p:nvSpPr>
        <p:spPr bwMode="auto">
          <a:xfrm>
            <a:off x="6755093" y="2971767"/>
            <a:ext cx="141973" cy="296926"/>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6" y="0"/>
                  <a:pt x="16" y="0"/>
                  <a:pt x="16" y="0"/>
                </a:cubicBezTo>
                <a:cubicBezTo>
                  <a:pt x="20" y="0"/>
                  <a:pt x="21" y="3"/>
                  <a:pt x="21" y="4"/>
                </a:cubicBezTo>
                <a:cubicBezTo>
                  <a:pt x="21" y="4"/>
                  <a:pt x="21" y="4"/>
                  <a:pt x="21" y="4"/>
                </a:cubicBezTo>
                <a:cubicBezTo>
                  <a:pt x="21" y="5"/>
                  <a:pt x="21" y="5"/>
                  <a:pt x="21" y="5"/>
                </a:cubicBezTo>
                <a:cubicBezTo>
                  <a:pt x="21" y="20"/>
                  <a:pt x="21" y="20"/>
                  <a:pt x="21" y="20"/>
                </a:cubicBezTo>
                <a:cubicBezTo>
                  <a:pt x="21" y="21"/>
                  <a:pt x="21" y="21"/>
                  <a:pt x="20" y="21"/>
                </a:cubicBezTo>
                <a:cubicBezTo>
                  <a:pt x="19" y="21"/>
                  <a:pt x="18" y="21"/>
                  <a:pt x="18" y="20"/>
                </a:cubicBezTo>
                <a:cubicBezTo>
                  <a:pt x="18" y="7"/>
                  <a:pt x="18" y="7"/>
                  <a:pt x="18" y="7"/>
                </a:cubicBezTo>
                <a:cubicBezTo>
                  <a:pt x="16" y="7"/>
                  <a:pt x="16" y="7"/>
                  <a:pt x="16" y="7"/>
                </a:cubicBezTo>
                <a:cubicBezTo>
                  <a:pt x="16" y="19"/>
                  <a:pt x="16" y="19"/>
                  <a:pt x="16" y="19"/>
                </a:cubicBezTo>
                <a:cubicBezTo>
                  <a:pt x="16" y="19"/>
                  <a:pt x="16" y="19"/>
                  <a:pt x="16" y="20"/>
                </a:cubicBezTo>
                <a:cubicBezTo>
                  <a:pt x="16" y="42"/>
                  <a:pt x="16" y="42"/>
                  <a:pt x="16" y="42"/>
                </a:cubicBezTo>
                <a:cubicBezTo>
                  <a:pt x="16" y="43"/>
                  <a:pt x="15" y="44"/>
                  <a:pt x="14" y="44"/>
                </a:cubicBezTo>
                <a:cubicBezTo>
                  <a:pt x="13" y="44"/>
                  <a:pt x="12" y="43"/>
                  <a:pt x="12" y="42"/>
                </a:cubicBezTo>
                <a:cubicBezTo>
                  <a:pt x="12" y="22"/>
                  <a:pt x="12" y="22"/>
                  <a:pt x="12" y="22"/>
                </a:cubicBezTo>
                <a:cubicBezTo>
                  <a:pt x="10" y="22"/>
                  <a:pt x="10" y="22"/>
                  <a:pt x="10" y="22"/>
                </a:cubicBezTo>
                <a:cubicBezTo>
                  <a:pt x="10" y="42"/>
                  <a:pt x="10" y="42"/>
                  <a:pt x="10" y="42"/>
                </a:cubicBezTo>
                <a:cubicBezTo>
                  <a:pt x="10" y="43"/>
                  <a:pt x="9" y="44"/>
                  <a:pt x="8" y="44"/>
                </a:cubicBezTo>
                <a:cubicBezTo>
                  <a:pt x="7" y="44"/>
                  <a:pt x="5" y="43"/>
                  <a:pt x="5" y="42"/>
                </a:cubicBezTo>
                <a:cubicBezTo>
                  <a:pt x="5" y="19"/>
                  <a:pt x="5" y="19"/>
                  <a:pt x="5" y="19"/>
                </a:cubicBezTo>
                <a:cubicBezTo>
                  <a:pt x="5" y="19"/>
                  <a:pt x="5" y="19"/>
                  <a:pt x="5" y="19"/>
                </a:cubicBezTo>
                <a:cubicBezTo>
                  <a:pt x="5" y="7"/>
                  <a:pt x="5" y="7"/>
                  <a:pt x="5" y="7"/>
                </a:cubicBezTo>
                <a:cubicBezTo>
                  <a:pt x="4" y="7"/>
                  <a:pt x="4" y="7"/>
                  <a:pt x="4" y="7"/>
                </a:cubicBezTo>
                <a:cubicBezTo>
                  <a:pt x="4" y="20"/>
                  <a:pt x="4" y="20"/>
                  <a:pt x="4" y="20"/>
                </a:cubicBezTo>
                <a:cubicBezTo>
                  <a:pt x="4" y="21"/>
                  <a:pt x="3" y="21"/>
                  <a:pt x="2" y="21"/>
                </a:cubicBezTo>
                <a:cubicBezTo>
                  <a:pt x="1" y="21"/>
                  <a:pt x="0" y="21"/>
                  <a:pt x="0" y="20"/>
                </a:cubicBezTo>
                <a:cubicBezTo>
                  <a:pt x="0" y="5"/>
                  <a:pt x="0" y="5"/>
                  <a:pt x="0" y="5"/>
                </a:cubicBezTo>
                <a:cubicBezTo>
                  <a:pt x="0" y="4"/>
                  <a:pt x="0" y="4"/>
                  <a:pt x="0" y="4"/>
                </a:cubicBezTo>
                <a:cubicBezTo>
                  <a:pt x="0" y="4"/>
                  <a:pt x="0" y="4"/>
                  <a:pt x="0" y="4"/>
                </a:cubicBezTo>
                <a:cubicBezTo>
                  <a:pt x="0" y="3"/>
                  <a:pt x="2" y="0"/>
                  <a:pt x="5" y="0"/>
                </a:cubicBezTo>
                <a:close/>
              </a:path>
            </a:pathLst>
          </a:custGeom>
          <a:solidFill>
            <a:schemeClr val="accent3"/>
          </a:solidFill>
          <a:ln>
            <a:noFill/>
          </a:ln>
          <a:extLst/>
        </p:spPr>
        <p:txBody>
          <a:bodyPr/>
          <a:lstStyle/>
          <a:p>
            <a:endParaRPr lang="zh-CN" altLang="en-US">
              <a:solidFill>
                <a:schemeClr val="tx1">
                  <a:lumMod val="75000"/>
                  <a:lumOff val="25000"/>
                </a:schemeClr>
              </a:solidFill>
            </a:endParaRPr>
          </a:p>
        </p:txBody>
      </p:sp>
      <p:sp>
        <p:nvSpPr>
          <p:cNvPr id="58" name="Oval 709">
            <a:extLst>
              <a:ext uri="{FF2B5EF4-FFF2-40B4-BE49-F238E27FC236}">
                <a16:creationId xmlns:a16="http://schemas.microsoft.com/office/drawing/2014/main" id="{840B2221-AA0D-4D29-8177-887D83EF2CDD}"/>
              </a:ext>
            </a:extLst>
          </p:cNvPr>
          <p:cNvSpPr>
            <a:spLocks noChangeArrowheads="1"/>
          </p:cNvSpPr>
          <p:nvPr/>
        </p:nvSpPr>
        <p:spPr bwMode="auto">
          <a:xfrm>
            <a:off x="6803145" y="2912818"/>
            <a:ext cx="52421" cy="52399"/>
          </a:xfrm>
          <a:prstGeom prst="ellipse">
            <a:avLst/>
          </a:prstGeom>
          <a:solidFill>
            <a:schemeClr val="accent3"/>
          </a:solidFill>
          <a:ln>
            <a:noFill/>
          </a:ln>
          <a:extLst/>
        </p:spPr>
        <p:txBody>
          <a:bodyPr/>
          <a:lstStyle/>
          <a:p>
            <a:endParaRPr lang="zh-CN" altLang="en-US">
              <a:solidFill>
                <a:schemeClr val="tx1">
                  <a:lumMod val="75000"/>
                  <a:lumOff val="25000"/>
                </a:schemeClr>
              </a:solidFill>
            </a:endParaRPr>
          </a:p>
        </p:txBody>
      </p:sp>
      <p:sp>
        <p:nvSpPr>
          <p:cNvPr id="59" name="Freeform 710">
            <a:extLst>
              <a:ext uri="{FF2B5EF4-FFF2-40B4-BE49-F238E27FC236}">
                <a16:creationId xmlns:a16="http://schemas.microsoft.com/office/drawing/2014/main" id="{88F9BC9D-FC8E-4171-A8DD-08D3B0DDEEAF}"/>
              </a:ext>
            </a:extLst>
          </p:cNvPr>
          <p:cNvSpPr>
            <a:spLocks/>
          </p:cNvSpPr>
          <p:nvPr/>
        </p:nvSpPr>
        <p:spPr bwMode="auto">
          <a:xfrm>
            <a:off x="6586908" y="2971767"/>
            <a:ext cx="141973" cy="296926"/>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6" y="0"/>
                  <a:pt x="16" y="0"/>
                  <a:pt x="16" y="0"/>
                </a:cubicBezTo>
                <a:cubicBezTo>
                  <a:pt x="20" y="0"/>
                  <a:pt x="21" y="3"/>
                  <a:pt x="21" y="4"/>
                </a:cubicBezTo>
                <a:cubicBezTo>
                  <a:pt x="21" y="4"/>
                  <a:pt x="21" y="4"/>
                  <a:pt x="21" y="4"/>
                </a:cubicBezTo>
                <a:cubicBezTo>
                  <a:pt x="21" y="5"/>
                  <a:pt x="21" y="5"/>
                  <a:pt x="21" y="5"/>
                </a:cubicBezTo>
                <a:cubicBezTo>
                  <a:pt x="21" y="20"/>
                  <a:pt x="21" y="20"/>
                  <a:pt x="21" y="20"/>
                </a:cubicBezTo>
                <a:cubicBezTo>
                  <a:pt x="21" y="21"/>
                  <a:pt x="21" y="21"/>
                  <a:pt x="20" y="21"/>
                </a:cubicBezTo>
                <a:cubicBezTo>
                  <a:pt x="19" y="21"/>
                  <a:pt x="18" y="21"/>
                  <a:pt x="18" y="20"/>
                </a:cubicBezTo>
                <a:cubicBezTo>
                  <a:pt x="18" y="7"/>
                  <a:pt x="18" y="7"/>
                  <a:pt x="18" y="7"/>
                </a:cubicBezTo>
                <a:cubicBezTo>
                  <a:pt x="16" y="7"/>
                  <a:pt x="16" y="7"/>
                  <a:pt x="16" y="7"/>
                </a:cubicBezTo>
                <a:cubicBezTo>
                  <a:pt x="16" y="19"/>
                  <a:pt x="16" y="19"/>
                  <a:pt x="16" y="19"/>
                </a:cubicBezTo>
                <a:cubicBezTo>
                  <a:pt x="16" y="19"/>
                  <a:pt x="16" y="19"/>
                  <a:pt x="16" y="20"/>
                </a:cubicBezTo>
                <a:cubicBezTo>
                  <a:pt x="16" y="42"/>
                  <a:pt x="16" y="42"/>
                  <a:pt x="16" y="42"/>
                </a:cubicBezTo>
                <a:cubicBezTo>
                  <a:pt x="16" y="43"/>
                  <a:pt x="15" y="44"/>
                  <a:pt x="14" y="44"/>
                </a:cubicBezTo>
                <a:cubicBezTo>
                  <a:pt x="13" y="44"/>
                  <a:pt x="11" y="43"/>
                  <a:pt x="11" y="42"/>
                </a:cubicBezTo>
                <a:cubicBezTo>
                  <a:pt x="11" y="22"/>
                  <a:pt x="11" y="22"/>
                  <a:pt x="11" y="22"/>
                </a:cubicBezTo>
                <a:cubicBezTo>
                  <a:pt x="10" y="22"/>
                  <a:pt x="10" y="22"/>
                  <a:pt x="10" y="22"/>
                </a:cubicBezTo>
                <a:cubicBezTo>
                  <a:pt x="10" y="42"/>
                  <a:pt x="10" y="42"/>
                  <a:pt x="10" y="42"/>
                </a:cubicBezTo>
                <a:cubicBezTo>
                  <a:pt x="10" y="43"/>
                  <a:pt x="9" y="44"/>
                  <a:pt x="8" y="44"/>
                </a:cubicBezTo>
                <a:cubicBezTo>
                  <a:pt x="7" y="44"/>
                  <a:pt x="5" y="43"/>
                  <a:pt x="5" y="42"/>
                </a:cubicBezTo>
                <a:cubicBezTo>
                  <a:pt x="5" y="19"/>
                  <a:pt x="5" y="19"/>
                  <a:pt x="5" y="19"/>
                </a:cubicBezTo>
                <a:cubicBezTo>
                  <a:pt x="5" y="19"/>
                  <a:pt x="5" y="19"/>
                  <a:pt x="5" y="19"/>
                </a:cubicBezTo>
                <a:cubicBezTo>
                  <a:pt x="5" y="7"/>
                  <a:pt x="5" y="7"/>
                  <a:pt x="5" y="7"/>
                </a:cubicBezTo>
                <a:cubicBezTo>
                  <a:pt x="4" y="7"/>
                  <a:pt x="4" y="7"/>
                  <a:pt x="4" y="7"/>
                </a:cubicBezTo>
                <a:cubicBezTo>
                  <a:pt x="4" y="20"/>
                  <a:pt x="4" y="20"/>
                  <a:pt x="4" y="20"/>
                </a:cubicBezTo>
                <a:cubicBezTo>
                  <a:pt x="4" y="21"/>
                  <a:pt x="3" y="21"/>
                  <a:pt x="2" y="21"/>
                </a:cubicBezTo>
                <a:cubicBezTo>
                  <a:pt x="1" y="21"/>
                  <a:pt x="0" y="21"/>
                  <a:pt x="0" y="20"/>
                </a:cubicBezTo>
                <a:cubicBezTo>
                  <a:pt x="0" y="5"/>
                  <a:pt x="0" y="5"/>
                  <a:pt x="0" y="5"/>
                </a:cubicBezTo>
                <a:cubicBezTo>
                  <a:pt x="0" y="4"/>
                  <a:pt x="0" y="4"/>
                  <a:pt x="0" y="4"/>
                </a:cubicBezTo>
                <a:cubicBezTo>
                  <a:pt x="0" y="4"/>
                  <a:pt x="0" y="4"/>
                  <a:pt x="0" y="4"/>
                </a:cubicBezTo>
                <a:cubicBezTo>
                  <a:pt x="0" y="3"/>
                  <a:pt x="2" y="0"/>
                  <a:pt x="5" y="0"/>
                </a:cubicBezTo>
                <a:close/>
              </a:path>
            </a:pathLst>
          </a:custGeom>
          <a:solidFill>
            <a:schemeClr val="accent3"/>
          </a:solidFill>
          <a:ln>
            <a:noFill/>
          </a:ln>
          <a:extLst/>
        </p:spPr>
        <p:txBody>
          <a:bodyPr/>
          <a:lstStyle/>
          <a:p>
            <a:endParaRPr lang="zh-CN" altLang="en-US">
              <a:solidFill>
                <a:schemeClr val="tx1">
                  <a:lumMod val="75000"/>
                  <a:lumOff val="25000"/>
                </a:schemeClr>
              </a:solidFill>
            </a:endParaRPr>
          </a:p>
        </p:txBody>
      </p:sp>
      <p:sp>
        <p:nvSpPr>
          <p:cNvPr id="60" name="Oval 711">
            <a:extLst>
              <a:ext uri="{FF2B5EF4-FFF2-40B4-BE49-F238E27FC236}">
                <a16:creationId xmlns:a16="http://schemas.microsoft.com/office/drawing/2014/main" id="{FDBDFC43-EED8-47B1-923A-C745D1D1D549}"/>
              </a:ext>
            </a:extLst>
          </p:cNvPr>
          <p:cNvSpPr>
            <a:spLocks noChangeArrowheads="1"/>
          </p:cNvSpPr>
          <p:nvPr/>
        </p:nvSpPr>
        <p:spPr bwMode="auto">
          <a:xfrm>
            <a:off x="6634961" y="2912818"/>
            <a:ext cx="52421" cy="52399"/>
          </a:xfrm>
          <a:prstGeom prst="ellipse">
            <a:avLst/>
          </a:prstGeom>
          <a:solidFill>
            <a:schemeClr val="accent3"/>
          </a:solidFill>
          <a:ln>
            <a:noFill/>
          </a:ln>
          <a:extLst/>
        </p:spPr>
        <p:txBody>
          <a:bodyPr/>
          <a:lstStyle/>
          <a:p>
            <a:endParaRPr lang="zh-CN" altLang="en-US">
              <a:solidFill>
                <a:schemeClr val="tx1">
                  <a:lumMod val="75000"/>
                  <a:lumOff val="25000"/>
                </a:schemeClr>
              </a:solidFill>
            </a:endParaRPr>
          </a:p>
        </p:txBody>
      </p:sp>
      <p:sp>
        <p:nvSpPr>
          <p:cNvPr id="61" name="Freeform 712">
            <a:extLst>
              <a:ext uri="{FF2B5EF4-FFF2-40B4-BE49-F238E27FC236}">
                <a16:creationId xmlns:a16="http://schemas.microsoft.com/office/drawing/2014/main" id="{39B58035-226D-42D3-A601-6DD3C73DED7D}"/>
              </a:ext>
            </a:extLst>
          </p:cNvPr>
          <p:cNvSpPr>
            <a:spLocks/>
          </p:cNvSpPr>
          <p:nvPr/>
        </p:nvSpPr>
        <p:spPr bwMode="auto">
          <a:xfrm>
            <a:off x="7266196" y="2971767"/>
            <a:ext cx="141973" cy="296926"/>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6" y="0"/>
                  <a:pt x="16" y="0"/>
                  <a:pt x="16" y="0"/>
                </a:cubicBezTo>
                <a:cubicBezTo>
                  <a:pt x="19" y="0"/>
                  <a:pt x="21" y="3"/>
                  <a:pt x="21" y="4"/>
                </a:cubicBezTo>
                <a:cubicBezTo>
                  <a:pt x="21" y="4"/>
                  <a:pt x="21" y="4"/>
                  <a:pt x="21" y="4"/>
                </a:cubicBezTo>
                <a:cubicBezTo>
                  <a:pt x="21" y="5"/>
                  <a:pt x="21" y="5"/>
                  <a:pt x="21" y="5"/>
                </a:cubicBezTo>
                <a:cubicBezTo>
                  <a:pt x="21" y="20"/>
                  <a:pt x="21" y="20"/>
                  <a:pt x="21" y="20"/>
                </a:cubicBezTo>
                <a:cubicBezTo>
                  <a:pt x="21" y="21"/>
                  <a:pt x="20" y="21"/>
                  <a:pt x="19" y="21"/>
                </a:cubicBezTo>
                <a:cubicBezTo>
                  <a:pt x="18" y="21"/>
                  <a:pt x="17" y="21"/>
                  <a:pt x="17" y="20"/>
                </a:cubicBezTo>
                <a:cubicBezTo>
                  <a:pt x="17" y="7"/>
                  <a:pt x="17" y="7"/>
                  <a:pt x="17" y="7"/>
                </a:cubicBezTo>
                <a:cubicBezTo>
                  <a:pt x="16" y="7"/>
                  <a:pt x="16" y="7"/>
                  <a:pt x="16" y="7"/>
                </a:cubicBezTo>
                <a:cubicBezTo>
                  <a:pt x="16" y="19"/>
                  <a:pt x="16" y="19"/>
                  <a:pt x="16" y="19"/>
                </a:cubicBezTo>
                <a:cubicBezTo>
                  <a:pt x="16" y="19"/>
                  <a:pt x="16" y="19"/>
                  <a:pt x="16" y="20"/>
                </a:cubicBezTo>
                <a:cubicBezTo>
                  <a:pt x="16" y="42"/>
                  <a:pt x="16" y="42"/>
                  <a:pt x="16" y="42"/>
                </a:cubicBezTo>
                <a:cubicBezTo>
                  <a:pt x="16" y="43"/>
                  <a:pt x="15" y="44"/>
                  <a:pt x="13" y="44"/>
                </a:cubicBezTo>
                <a:cubicBezTo>
                  <a:pt x="12" y="44"/>
                  <a:pt x="11" y="43"/>
                  <a:pt x="11" y="42"/>
                </a:cubicBezTo>
                <a:cubicBezTo>
                  <a:pt x="11" y="22"/>
                  <a:pt x="11" y="22"/>
                  <a:pt x="11" y="22"/>
                </a:cubicBezTo>
                <a:cubicBezTo>
                  <a:pt x="10" y="22"/>
                  <a:pt x="10" y="22"/>
                  <a:pt x="10" y="22"/>
                </a:cubicBezTo>
                <a:cubicBezTo>
                  <a:pt x="10" y="42"/>
                  <a:pt x="10" y="42"/>
                  <a:pt x="10" y="42"/>
                </a:cubicBezTo>
                <a:cubicBezTo>
                  <a:pt x="10" y="43"/>
                  <a:pt x="9" y="44"/>
                  <a:pt x="7" y="44"/>
                </a:cubicBezTo>
                <a:cubicBezTo>
                  <a:pt x="6" y="44"/>
                  <a:pt x="5" y="43"/>
                  <a:pt x="5" y="42"/>
                </a:cubicBezTo>
                <a:cubicBezTo>
                  <a:pt x="5" y="19"/>
                  <a:pt x="5" y="19"/>
                  <a:pt x="5" y="19"/>
                </a:cubicBezTo>
                <a:cubicBezTo>
                  <a:pt x="5" y="19"/>
                  <a:pt x="5" y="19"/>
                  <a:pt x="5" y="19"/>
                </a:cubicBezTo>
                <a:cubicBezTo>
                  <a:pt x="5" y="7"/>
                  <a:pt x="5" y="7"/>
                  <a:pt x="5" y="7"/>
                </a:cubicBezTo>
                <a:cubicBezTo>
                  <a:pt x="4" y="7"/>
                  <a:pt x="4" y="7"/>
                  <a:pt x="4" y="7"/>
                </a:cubicBezTo>
                <a:cubicBezTo>
                  <a:pt x="4" y="20"/>
                  <a:pt x="4" y="20"/>
                  <a:pt x="4" y="20"/>
                </a:cubicBezTo>
                <a:cubicBezTo>
                  <a:pt x="4" y="21"/>
                  <a:pt x="3" y="21"/>
                  <a:pt x="2" y="21"/>
                </a:cubicBezTo>
                <a:cubicBezTo>
                  <a:pt x="1" y="21"/>
                  <a:pt x="0" y="21"/>
                  <a:pt x="0" y="20"/>
                </a:cubicBezTo>
                <a:cubicBezTo>
                  <a:pt x="0" y="5"/>
                  <a:pt x="0" y="5"/>
                  <a:pt x="0" y="5"/>
                </a:cubicBezTo>
                <a:cubicBezTo>
                  <a:pt x="0" y="4"/>
                  <a:pt x="0" y="4"/>
                  <a:pt x="0" y="4"/>
                </a:cubicBezTo>
                <a:cubicBezTo>
                  <a:pt x="0" y="4"/>
                  <a:pt x="0" y="4"/>
                  <a:pt x="0" y="4"/>
                </a:cubicBezTo>
                <a:cubicBezTo>
                  <a:pt x="0" y="3"/>
                  <a:pt x="2" y="0"/>
                  <a:pt x="5" y="0"/>
                </a:cubicBezTo>
                <a:close/>
              </a:path>
            </a:pathLst>
          </a:custGeom>
          <a:solidFill>
            <a:schemeClr val="accent3"/>
          </a:solidFill>
          <a:ln>
            <a:noFill/>
          </a:ln>
          <a:extLst/>
        </p:spPr>
        <p:txBody>
          <a:bodyPr/>
          <a:lstStyle/>
          <a:p>
            <a:endParaRPr lang="zh-CN" altLang="en-US">
              <a:solidFill>
                <a:schemeClr val="tx1">
                  <a:lumMod val="75000"/>
                  <a:lumOff val="25000"/>
                </a:schemeClr>
              </a:solidFill>
            </a:endParaRPr>
          </a:p>
        </p:txBody>
      </p:sp>
      <p:sp>
        <p:nvSpPr>
          <p:cNvPr id="62" name="Oval 713">
            <a:extLst>
              <a:ext uri="{FF2B5EF4-FFF2-40B4-BE49-F238E27FC236}">
                <a16:creationId xmlns:a16="http://schemas.microsoft.com/office/drawing/2014/main" id="{D16EAE90-113B-412F-8978-B889D1F78820}"/>
              </a:ext>
            </a:extLst>
          </p:cNvPr>
          <p:cNvSpPr>
            <a:spLocks noChangeArrowheads="1"/>
          </p:cNvSpPr>
          <p:nvPr/>
        </p:nvSpPr>
        <p:spPr bwMode="auto">
          <a:xfrm>
            <a:off x="7307696" y="2912818"/>
            <a:ext cx="58973" cy="52399"/>
          </a:xfrm>
          <a:prstGeom prst="ellipse">
            <a:avLst/>
          </a:prstGeom>
          <a:solidFill>
            <a:schemeClr val="accent3"/>
          </a:solidFill>
          <a:ln>
            <a:noFill/>
          </a:ln>
          <a:extLst/>
        </p:spPr>
        <p:txBody>
          <a:bodyPr/>
          <a:lstStyle/>
          <a:p>
            <a:endParaRPr lang="zh-CN" altLang="en-US">
              <a:solidFill>
                <a:schemeClr val="tx1">
                  <a:lumMod val="75000"/>
                  <a:lumOff val="25000"/>
                </a:schemeClr>
              </a:solidFill>
            </a:endParaRPr>
          </a:p>
        </p:txBody>
      </p:sp>
      <p:sp>
        <p:nvSpPr>
          <p:cNvPr id="63" name="Freeform 714">
            <a:extLst>
              <a:ext uri="{FF2B5EF4-FFF2-40B4-BE49-F238E27FC236}">
                <a16:creationId xmlns:a16="http://schemas.microsoft.com/office/drawing/2014/main" id="{26DC0C57-9A19-4695-ABF9-032DC7AA6486}"/>
              </a:ext>
            </a:extLst>
          </p:cNvPr>
          <p:cNvSpPr>
            <a:spLocks/>
          </p:cNvSpPr>
          <p:nvPr/>
        </p:nvSpPr>
        <p:spPr bwMode="auto">
          <a:xfrm>
            <a:off x="7098012" y="2971767"/>
            <a:ext cx="141973" cy="296926"/>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5" y="0"/>
                  <a:pt x="15" y="0"/>
                  <a:pt x="15" y="0"/>
                </a:cubicBezTo>
                <a:cubicBezTo>
                  <a:pt x="19" y="0"/>
                  <a:pt x="21" y="3"/>
                  <a:pt x="21" y="4"/>
                </a:cubicBezTo>
                <a:cubicBezTo>
                  <a:pt x="21" y="4"/>
                  <a:pt x="21" y="4"/>
                  <a:pt x="21" y="4"/>
                </a:cubicBezTo>
                <a:cubicBezTo>
                  <a:pt x="21" y="5"/>
                  <a:pt x="21" y="5"/>
                  <a:pt x="21" y="5"/>
                </a:cubicBezTo>
                <a:cubicBezTo>
                  <a:pt x="21" y="20"/>
                  <a:pt x="21" y="20"/>
                  <a:pt x="21" y="20"/>
                </a:cubicBezTo>
                <a:cubicBezTo>
                  <a:pt x="21" y="21"/>
                  <a:pt x="20" y="21"/>
                  <a:pt x="19" y="21"/>
                </a:cubicBezTo>
                <a:cubicBezTo>
                  <a:pt x="18" y="21"/>
                  <a:pt x="17" y="21"/>
                  <a:pt x="17" y="20"/>
                </a:cubicBezTo>
                <a:cubicBezTo>
                  <a:pt x="17" y="7"/>
                  <a:pt x="17" y="7"/>
                  <a:pt x="17" y="7"/>
                </a:cubicBezTo>
                <a:cubicBezTo>
                  <a:pt x="16" y="7"/>
                  <a:pt x="16" y="7"/>
                  <a:pt x="16" y="7"/>
                </a:cubicBezTo>
                <a:cubicBezTo>
                  <a:pt x="16" y="19"/>
                  <a:pt x="16" y="19"/>
                  <a:pt x="16" y="19"/>
                </a:cubicBezTo>
                <a:cubicBezTo>
                  <a:pt x="16" y="19"/>
                  <a:pt x="16" y="19"/>
                  <a:pt x="16" y="20"/>
                </a:cubicBezTo>
                <a:cubicBezTo>
                  <a:pt x="16" y="42"/>
                  <a:pt x="16" y="42"/>
                  <a:pt x="16" y="42"/>
                </a:cubicBezTo>
                <a:cubicBezTo>
                  <a:pt x="16" y="43"/>
                  <a:pt x="15" y="44"/>
                  <a:pt x="13" y="44"/>
                </a:cubicBezTo>
                <a:cubicBezTo>
                  <a:pt x="12" y="44"/>
                  <a:pt x="11" y="43"/>
                  <a:pt x="11" y="42"/>
                </a:cubicBezTo>
                <a:cubicBezTo>
                  <a:pt x="11" y="22"/>
                  <a:pt x="11" y="22"/>
                  <a:pt x="11" y="22"/>
                </a:cubicBezTo>
                <a:cubicBezTo>
                  <a:pt x="10" y="22"/>
                  <a:pt x="10" y="22"/>
                  <a:pt x="10" y="22"/>
                </a:cubicBezTo>
                <a:cubicBezTo>
                  <a:pt x="10" y="42"/>
                  <a:pt x="10" y="42"/>
                  <a:pt x="10" y="42"/>
                </a:cubicBezTo>
                <a:cubicBezTo>
                  <a:pt x="10" y="43"/>
                  <a:pt x="9" y="44"/>
                  <a:pt x="7" y="44"/>
                </a:cubicBezTo>
                <a:cubicBezTo>
                  <a:pt x="6" y="44"/>
                  <a:pt x="5" y="43"/>
                  <a:pt x="5" y="42"/>
                </a:cubicBezTo>
                <a:cubicBezTo>
                  <a:pt x="5" y="19"/>
                  <a:pt x="5" y="19"/>
                  <a:pt x="5" y="19"/>
                </a:cubicBezTo>
                <a:cubicBezTo>
                  <a:pt x="5" y="19"/>
                  <a:pt x="5" y="19"/>
                  <a:pt x="5" y="19"/>
                </a:cubicBezTo>
                <a:cubicBezTo>
                  <a:pt x="5" y="7"/>
                  <a:pt x="5" y="7"/>
                  <a:pt x="5" y="7"/>
                </a:cubicBezTo>
                <a:cubicBezTo>
                  <a:pt x="4" y="7"/>
                  <a:pt x="4" y="7"/>
                  <a:pt x="4" y="7"/>
                </a:cubicBezTo>
                <a:cubicBezTo>
                  <a:pt x="4" y="20"/>
                  <a:pt x="4" y="20"/>
                  <a:pt x="4" y="20"/>
                </a:cubicBezTo>
                <a:cubicBezTo>
                  <a:pt x="4" y="21"/>
                  <a:pt x="3" y="21"/>
                  <a:pt x="2" y="21"/>
                </a:cubicBezTo>
                <a:cubicBezTo>
                  <a:pt x="1" y="21"/>
                  <a:pt x="0" y="21"/>
                  <a:pt x="0" y="20"/>
                </a:cubicBezTo>
                <a:cubicBezTo>
                  <a:pt x="0" y="5"/>
                  <a:pt x="0" y="5"/>
                  <a:pt x="0" y="5"/>
                </a:cubicBezTo>
                <a:cubicBezTo>
                  <a:pt x="0" y="4"/>
                  <a:pt x="0" y="4"/>
                  <a:pt x="0" y="4"/>
                </a:cubicBezTo>
                <a:cubicBezTo>
                  <a:pt x="0" y="4"/>
                  <a:pt x="0" y="4"/>
                  <a:pt x="0" y="4"/>
                </a:cubicBezTo>
                <a:cubicBezTo>
                  <a:pt x="0" y="3"/>
                  <a:pt x="2" y="0"/>
                  <a:pt x="5" y="0"/>
                </a:cubicBezTo>
                <a:close/>
              </a:path>
            </a:pathLst>
          </a:custGeom>
          <a:solidFill>
            <a:schemeClr val="accent3"/>
          </a:solidFill>
          <a:ln>
            <a:noFill/>
          </a:ln>
          <a:extLst/>
        </p:spPr>
        <p:txBody>
          <a:bodyPr/>
          <a:lstStyle/>
          <a:p>
            <a:endParaRPr lang="zh-CN" altLang="en-US">
              <a:solidFill>
                <a:schemeClr val="tx1">
                  <a:lumMod val="75000"/>
                  <a:lumOff val="25000"/>
                </a:schemeClr>
              </a:solidFill>
            </a:endParaRPr>
          </a:p>
        </p:txBody>
      </p:sp>
      <p:sp>
        <p:nvSpPr>
          <p:cNvPr id="64" name="Oval 715">
            <a:extLst>
              <a:ext uri="{FF2B5EF4-FFF2-40B4-BE49-F238E27FC236}">
                <a16:creationId xmlns:a16="http://schemas.microsoft.com/office/drawing/2014/main" id="{D7675C9D-7477-40C5-87C0-074FEBDB0354}"/>
              </a:ext>
            </a:extLst>
          </p:cNvPr>
          <p:cNvSpPr>
            <a:spLocks noChangeArrowheads="1"/>
          </p:cNvSpPr>
          <p:nvPr/>
        </p:nvSpPr>
        <p:spPr bwMode="auto">
          <a:xfrm>
            <a:off x="7139512" y="2912818"/>
            <a:ext cx="61158" cy="52399"/>
          </a:xfrm>
          <a:prstGeom prst="ellipse">
            <a:avLst/>
          </a:prstGeom>
          <a:solidFill>
            <a:schemeClr val="accent3"/>
          </a:solidFill>
          <a:ln>
            <a:noFill/>
          </a:ln>
          <a:extLst/>
        </p:spPr>
        <p:txBody>
          <a:bodyPr/>
          <a:lstStyle/>
          <a:p>
            <a:endParaRPr lang="zh-CN" altLang="en-US">
              <a:solidFill>
                <a:schemeClr val="tx1">
                  <a:lumMod val="75000"/>
                  <a:lumOff val="25000"/>
                </a:schemeClr>
              </a:solidFill>
            </a:endParaRPr>
          </a:p>
        </p:txBody>
      </p:sp>
      <p:sp>
        <p:nvSpPr>
          <p:cNvPr id="65" name="Freeform 716">
            <a:extLst>
              <a:ext uri="{FF2B5EF4-FFF2-40B4-BE49-F238E27FC236}">
                <a16:creationId xmlns:a16="http://schemas.microsoft.com/office/drawing/2014/main" id="{301C73FB-7264-45CE-AE3A-5BA399319B20}"/>
              </a:ext>
            </a:extLst>
          </p:cNvPr>
          <p:cNvSpPr>
            <a:spLocks/>
          </p:cNvSpPr>
          <p:nvPr/>
        </p:nvSpPr>
        <p:spPr bwMode="auto">
          <a:xfrm>
            <a:off x="6923276" y="3362573"/>
            <a:ext cx="141973" cy="294744"/>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6" y="0"/>
                  <a:pt x="16" y="0"/>
                  <a:pt x="16" y="0"/>
                </a:cubicBezTo>
                <a:cubicBezTo>
                  <a:pt x="20" y="0"/>
                  <a:pt x="21" y="3"/>
                  <a:pt x="21" y="4"/>
                </a:cubicBezTo>
                <a:cubicBezTo>
                  <a:pt x="21" y="5"/>
                  <a:pt x="21" y="5"/>
                  <a:pt x="21" y="5"/>
                </a:cubicBezTo>
                <a:cubicBezTo>
                  <a:pt x="21" y="5"/>
                  <a:pt x="21" y="5"/>
                  <a:pt x="21" y="5"/>
                </a:cubicBezTo>
                <a:cubicBezTo>
                  <a:pt x="21" y="20"/>
                  <a:pt x="21" y="20"/>
                  <a:pt x="21" y="20"/>
                </a:cubicBezTo>
                <a:cubicBezTo>
                  <a:pt x="21" y="21"/>
                  <a:pt x="21" y="22"/>
                  <a:pt x="20" y="22"/>
                </a:cubicBezTo>
                <a:cubicBezTo>
                  <a:pt x="19"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3"/>
                  <a:pt x="15" y="44"/>
                  <a:pt x="14" y="44"/>
                </a:cubicBezTo>
                <a:cubicBezTo>
                  <a:pt x="13" y="44"/>
                  <a:pt x="12" y="43"/>
                  <a:pt x="12" y="42"/>
                </a:cubicBezTo>
                <a:cubicBezTo>
                  <a:pt x="12" y="23"/>
                  <a:pt x="12" y="23"/>
                  <a:pt x="12" y="23"/>
                </a:cubicBezTo>
                <a:cubicBezTo>
                  <a:pt x="10" y="23"/>
                  <a:pt x="10" y="23"/>
                  <a:pt x="10" y="23"/>
                </a:cubicBezTo>
                <a:cubicBezTo>
                  <a:pt x="10" y="42"/>
                  <a:pt x="10" y="42"/>
                  <a:pt x="10" y="42"/>
                </a:cubicBezTo>
                <a:cubicBezTo>
                  <a:pt x="10" y="43"/>
                  <a:pt x="9" y="44"/>
                  <a:pt x="8" y="44"/>
                </a:cubicBezTo>
                <a:cubicBezTo>
                  <a:pt x="7" y="44"/>
                  <a:pt x="5" y="43"/>
                  <a:pt x="5" y="42"/>
                </a:cubicBezTo>
                <a:cubicBezTo>
                  <a:pt x="5" y="20"/>
                  <a:pt x="5" y="20"/>
                  <a:pt x="5" y="20"/>
                </a:cubicBezTo>
                <a:cubicBezTo>
                  <a:pt x="5" y="19"/>
                  <a:pt x="5" y="19"/>
                  <a:pt x="5" y="19"/>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2"/>
          </a:solidFill>
          <a:ln>
            <a:noFill/>
          </a:ln>
          <a:extLst/>
        </p:spPr>
        <p:txBody>
          <a:bodyPr/>
          <a:lstStyle/>
          <a:p>
            <a:endParaRPr lang="zh-CN" altLang="en-US">
              <a:solidFill>
                <a:schemeClr val="tx1">
                  <a:lumMod val="75000"/>
                  <a:lumOff val="25000"/>
                </a:schemeClr>
              </a:solidFill>
            </a:endParaRPr>
          </a:p>
        </p:txBody>
      </p:sp>
      <p:sp>
        <p:nvSpPr>
          <p:cNvPr id="66" name="Oval 717">
            <a:extLst>
              <a:ext uri="{FF2B5EF4-FFF2-40B4-BE49-F238E27FC236}">
                <a16:creationId xmlns:a16="http://schemas.microsoft.com/office/drawing/2014/main" id="{B4651E1E-7070-464C-A8D5-97B6D6FAB325}"/>
              </a:ext>
            </a:extLst>
          </p:cNvPr>
          <p:cNvSpPr>
            <a:spLocks noChangeArrowheads="1"/>
          </p:cNvSpPr>
          <p:nvPr/>
        </p:nvSpPr>
        <p:spPr bwMode="auto">
          <a:xfrm>
            <a:off x="6971328" y="3301442"/>
            <a:ext cx="52421" cy="54583"/>
          </a:xfrm>
          <a:prstGeom prst="ellipse">
            <a:avLst/>
          </a:prstGeom>
          <a:solidFill>
            <a:schemeClr val="accent2"/>
          </a:solidFill>
          <a:ln>
            <a:noFill/>
          </a:ln>
          <a:extLst/>
        </p:spPr>
        <p:txBody>
          <a:bodyPr/>
          <a:lstStyle/>
          <a:p>
            <a:endParaRPr lang="zh-CN" altLang="en-US">
              <a:solidFill>
                <a:schemeClr val="tx1">
                  <a:lumMod val="75000"/>
                  <a:lumOff val="25000"/>
                </a:schemeClr>
              </a:solidFill>
            </a:endParaRPr>
          </a:p>
        </p:txBody>
      </p:sp>
      <p:sp>
        <p:nvSpPr>
          <p:cNvPr id="67" name="Freeform 718">
            <a:extLst>
              <a:ext uri="{FF2B5EF4-FFF2-40B4-BE49-F238E27FC236}">
                <a16:creationId xmlns:a16="http://schemas.microsoft.com/office/drawing/2014/main" id="{0B7BE540-1594-4D3F-A658-09C25545925F}"/>
              </a:ext>
            </a:extLst>
          </p:cNvPr>
          <p:cNvSpPr>
            <a:spLocks/>
          </p:cNvSpPr>
          <p:nvPr/>
        </p:nvSpPr>
        <p:spPr bwMode="auto">
          <a:xfrm>
            <a:off x="6755093" y="3362573"/>
            <a:ext cx="141973" cy="294744"/>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6" y="0"/>
                  <a:pt x="16" y="0"/>
                  <a:pt x="16" y="0"/>
                </a:cubicBezTo>
                <a:cubicBezTo>
                  <a:pt x="20" y="0"/>
                  <a:pt x="21" y="3"/>
                  <a:pt x="21" y="4"/>
                </a:cubicBezTo>
                <a:cubicBezTo>
                  <a:pt x="21" y="5"/>
                  <a:pt x="21" y="5"/>
                  <a:pt x="21" y="5"/>
                </a:cubicBezTo>
                <a:cubicBezTo>
                  <a:pt x="21" y="5"/>
                  <a:pt x="21" y="5"/>
                  <a:pt x="21" y="5"/>
                </a:cubicBezTo>
                <a:cubicBezTo>
                  <a:pt x="21" y="20"/>
                  <a:pt x="21" y="20"/>
                  <a:pt x="21" y="20"/>
                </a:cubicBezTo>
                <a:cubicBezTo>
                  <a:pt x="21" y="21"/>
                  <a:pt x="21" y="22"/>
                  <a:pt x="20" y="22"/>
                </a:cubicBezTo>
                <a:cubicBezTo>
                  <a:pt x="19"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3"/>
                  <a:pt x="15" y="44"/>
                  <a:pt x="14" y="44"/>
                </a:cubicBezTo>
                <a:cubicBezTo>
                  <a:pt x="13" y="44"/>
                  <a:pt x="12" y="43"/>
                  <a:pt x="12" y="42"/>
                </a:cubicBezTo>
                <a:cubicBezTo>
                  <a:pt x="12" y="23"/>
                  <a:pt x="12" y="23"/>
                  <a:pt x="12" y="23"/>
                </a:cubicBezTo>
                <a:cubicBezTo>
                  <a:pt x="10" y="23"/>
                  <a:pt x="10" y="23"/>
                  <a:pt x="10" y="23"/>
                </a:cubicBezTo>
                <a:cubicBezTo>
                  <a:pt x="10" y="42"/>
                  <a:pt x="10" y="42"/>
                  <a:pt x="10" y="42"/>
                </a:cubicBezTo>
                <a:cubicBezTo>
                  <a:pt x="10" y="43"/>
                  <a:pt x="9" y="44"/>
                  <a:pt x="8" y="44"/>
                </a:cubicBezTo>
                <a:cubicBezTo>
                  <a:pt x="7" y="44"/>
                  <a:pt x="5" y="43"/>
                  <a:pt x="5" y="42"/>
                </a:cubicBezTo>
                <a:cubicBezTo>
                  <a:pt x="5" y="20"/>
                  <a:pt x="5" y="20"/>
                  <a:pt x="5" y="20"/>
                </a:cubicBezTo>
                <a:cubicBezTo>
                  <a:pt x="5" y="19"/>
                  <a:pt x="5" y="19"/>
                  <a:pt x="5" y="19"/>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2"/>
          </a:solidFill>
          <a:ln>
            <a:noFill/>
          </a:ln>
          <a:extLst/>
        </p:spPr>
        <p:txBody>
          <a:bodyPr/>
          <a:lstStyle/>
          <a:p>
            <a:endParaRPr lang="zh-CN" altLang="en-US">
              <a:solidFill>
                <a:schemeClr val="tx1">
                  <a:lumMod val="75000"/>
                  <a:lumOff val="25000"/>
                </a:schemeClr>
              </a:solidFill>
            </a:endParaRPr>
          </a:p>
        </p:txBody>
      </p:sp>
      <p:sp>
        <p:nvSpPr>
          <p:cNvPr id="68" name="Oval 719">
            <a:extLst>
              <a:ext uri="{FF2B5EF4-FFF2-40B4-BE49-F238E27FC236}">
                <a16:creationId xmlns:a16="http://schemas.microsoft.com/office/drawing/2014/main" id="{081171E7-403A-4545-B4DA-DCDC168BA478}"/>
              </a:ext>
            </a:extLst>
          </p:cNvPr>
          <p:cNvSpPr>
            <a:spLocks noChangeArrowheads="1"/>
          </p:cNvSpPr>
          <p:nvPr/>
        </p:nvSpPr>
        <p:spPr bwMode="auto">
          <a:xfrm>
            <a:off x="6803145" y="3301442"/>
            <a:ext cx="52421" cy="54583"/>
          </a:xfrm>
          <a:prstGeom prst="ellipse">
            <a:avLst/>
          </a:prstGeom>
          <a:solidFill>
            <a:schemeClr val="accent2"/>
          </a:solidFill>
          <a:ln>
            <a:noFill/>
          </a:ln>
          <a:extLst/>
        </p:spPr>
        <p:txBody>
          <a:bodyPr/>
          <a:lstStyle/>
          <a:p>
            <a:endParaRPr lang="zh-CN" altLang="en-US">
              <a:solidFill>
                <a:schemeClr val="tx1">
                  <a:lumMod val="75000"/>
                  <a:lumOff val="25000"/>
                </a:schemeClr>
              </a:solidFill>
            </a:endParaRPr>
          </a:p>
        </p:txBody>
      </p:sp>
      <p:sp>
        <p:nvSpPr>
          <p:cNvPr id="69" name="Freeform 720">
            <a:extLst>
              <a:ext uri="{FF2B5EF4-FFF2-40B4-BE49-F238E27FC236}">
                <a16:creationId xmlns:a16="http://schemas.microsoft.com/office/drawing/2014/main" id="{2DCFB4B8-575F-468A-9379-9312DCCE7457}"/>
              </a:ext>
            </a:extLst>
          </p:cNvPr>
          <p:cNvSpPr>
            <a:spLocks/>
          </p:cNvSpPr>
          <p:nvPr/>
        </p:nvSpPr>
        <p:spPr bwMode="auto">
          <a:xfrm>
            <a:off x="6586908" y="3362573"/>
            <a:ext cx="141973" cy="294744"/>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6" y="0"/>
                  <a:pt x="16" y="0"/>
                  <a:pt x="16" y="0"/>
                </a:cubicBezTo>
                <a:cubicBezTo>
                  <a:pt x="20" y="0"/>
                  <a:pt x="21" y="3"/>
                  <a:pt x="21" y="4"/>
                </a:cubicBezTo>
                <a:cubicBezTo>
                  <a:pt x="21" y="5"/>
                  <a:pt x="21" y="5"/>
                  <a:pt x="21" y="5"/>
                </a:cubicBezTo>
                <a:cubicBezTo>
                  <a:pt x="21" y="5"/>
                  <a:pt x="21" y="5"/>
                  <a:pt x="21" y="5"/>
                </a:cubicBezTo>
                <a:cubicBezTo>
                  <a:pt x="21" y="20"/>
                  <a:pt x="21" y="20"/>
                  <a:pt x="21" y="20"/>
                </a:cubicBezTo>
                <a:cubicBezTo>
                  <a:pt x="21" y="21"/>
                  <a:pt x="21" y="22"/>
                  <a:pt x="20" y="22"/>
                </a:cubicBezTo>
                <a:cubicBezTo>
                  <a:pt x="19"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3"/>
                  <a:pt x="15" y="44"/>
                  <a:pt x="14" y="44"/>
                </a:cubicBezTo>
                <a:cubicBezTo>
                  <a:pt x="13" y="44"/>
                  <a:pt x="11" y="43"/>
                  <a:pt x="11" y="42"/>
                </a:cubicBezTo>
                <a:cubicBezTo>
                  <a:pt x="11" y="23"/>
                  <a:pt x="11" y="23"/>
                  <a:pt x="11" y="23"/>
                </a:cubicBezTo>
                <a:cubicBezTo>
                  <a:pt x="10" y="23"/>
                  <a:pt x="10" y="23"/>
                  <a:pt x="10" y="23"/>
                </a:cubicBezTo>
                <a:cubicBezTo>
                  <a:pt x="10" y="42"/>
                  <a:pt x="10" y="42"/>
                  <a:pt x="10" y="42"/>
                </a:cubicBezTo>
                <a:cubicBezTo>
                  <a:pt x="10" y="43"/>
                  <a:pt x="9" y="44"/>
                  <a:pt x="8" y="44"/>
                </a:cubicBezTo>
                <a:cubicBezTo>
                  <a:pt x="7" y="44"/>
                  <a:pt x="5" y="43"/>
                  <a:pt x="5" y="42"/>
                </a:cubicBezTo>
                <a:cubicBezTo>
                  <a:pt x="5" y="20"/>
                  <a:pt x="5" y="20"/>
                  <a:pt x="5" y="20"/>
                </a:cubicBezTo>
                <a:cubicBezTo>
                  <a:pt x="5" y="19"/>
                  <a:pt x="5" y="19"/>
                  <a:pt x="5" y="19"/>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2"/>
          </a:solidFill>
          <a:ln>
            <a:noFill/>
          </a:ln>
          <a:extLst/>
        </p:spPr>
        <p:txBody>
          <a:bodyPr/>
          <a:lstStyle/>
          <a:p>
            <a:endParaRPr lang="zh-CN" altLang="en-US">
              <a:solidFill>
                <a:schemeClr val="tx1">
                  <a:lumMod val="75000"/>
                  <a:lumOff val="25000"/>
                </a:schemeClr>
              </a:solidFill>
            </a:endParaRPr>
          </a:p>
        </p:txBody>
      </p:sp>
      <p:sp>
        <p:nvSpPr>
          <p:cNvPr id="70" name="Oval 721">
            <a:extLst>
              <a:ext uri="{FF2B5EF4-FFF2-40B4-BE49-F238E27FC236}">
                <a16:creationId xmlns:a16="http://schemas.microsoft.com/office/drawing/2014/main" id="{3E6CDA9C-62B6-48DF-9AC6-C3C96F31DA7D}"/>
              </a:ext>
            </a:extLst>
          </p:cNvPr>
          <p:cNvSpPr>
            <a:spLocks noChangeArrowheads="1"/>
          </p:cNvSpPr>
          <p:nvPr/>
        </p:nvSpPr>
        <p:spPr bwMode="auto">
          <a:xfrm>
            <a:off x="6634961" y="3301442"/>
            <a:ext cx="52421" cy="54583"/>
          </a:xfrm>
          <a:prstGeom prst="ellipse">
            <a:avLst/>
          </a:prstGeom>
          <a:solidFill>
            <a:schemeClr val="accent2"/>
          </a:solidFill>
          <a:ln>
            <a:noFill/>
          </a:ln>
          <a:extLst/>
        </p:spPr>
        <p:txBody>
          <a:bodyPr/>
          <a:lstStyle/>
          <a:p>
            <a:endParaRPr lang="zh-CN" altLang="en-US">
              <a:solidFill>
                <a:schemeClr val="tx1">
                  <a:lumMod val="75000"/>
                  <a:lumOff val="25000"/>
                </a:schemeClr>
              </a:solidFill>
            </a:endParaRPr>
          </a:p>
        </p:txBody>
      </p:sp>
      <p:sp>
        <p:nvSpPr>
          <p:cNvPr id="71" name="Freeform 722">
            <a:extLst>
              <a:ext uri="{FF2B5EF4-FFF2-40B4-BE49-F238E27FC236}">
                <a16:creationId xmlns:a16="http://schemas.microsoft.com/office/drawing/2014/main" id="{B0F3CB7D-B4BB-4212-9E71-7464E40EE757}"/>
              </a:ext>
            </a:extLst>
          </p:cNvPr>
          <p:cNvSpPr>
            <a:spLocks/>
          </p:cNvSpPr>
          <p:nvPr/>
        </p:nvSpPr>
        <p:spPr bwMode="auto">
          <a:xfrm>
            <a:off x="7266196" y="3362573"/>
            <a:ext cx="141973" cy="294744"/>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6" y="0"/>
                  <a:pt x="16" y="0"/>
                  <a:pt x="16" y="0"/>
                </a:cubicBezTo>
                <a:cubicBezTo>
                  <a:pt x="19" y="0"/>
                  <a:pt x="21" y="3"/>
                  <a:pt x="21" y="4"/>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3"/>
                  <a:pt x="15" y="44"/>
                  <a:pt x="13" y="44"/>
                </a:cubicBezTo>
                <a:cubicBezTo>
                  <a:pt x="12" y="44"/>
                  <a:pt x="11" y="43"/>
                  <a:pt x="11" y="42"/>
                </a:cubicBezTo>
                <a:cubicBezTo>
                  <a:pt x="11" y="23"/>
                  <a:pt x="11" y="23"/>
                  <a:pt x="11" y="23"/>
                </a:cubicBezTo>
                <a:cubicBezTo>
                  <a:pt x="10" y="23"/>
                  <a:pt x="10" y="23"/>
                  <a:pt x="10" y="23"/>
                </a:cubicBezTo>
                <a:cubicBezTo>
                  <a:pt x="10" y="42"/>
                  <a:pt x="10" y="42"/>
                  <a:pt x="10" y="42"/>
                </a:cubicBezTo>
                <a:cubicBezTo>
                  <a:pt x="10" y="43"/>
                  <a:pt x="9" y="44"/>
                  <a:pt x="7" y="44"/>
                </a:cubicBezTo>
                <a:cubicBezTo>
                  <a:pt x="6" y="44"/>
                  <a:pt x="5" y="43"/>
                  <a:pt x="5" y="42"/>
                </a:cubicBezTo>
                <a:cubicBezTo>
                  <a:pt x="5" y="20"/>
                  <a:pt x="5" y="20"/>
                  <a:pt x="5" y="20"/>
                </a:cubicBezTo>
                <a:cubicBezTo>
                  <a:pt x="5" y="19"/>
                  <a:pt x="5" y="19"/>
                  <a:pt x="5" y="19"/>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2"/>
          </a:solidFill>
          <a:ln>
            <a:noFill/>
          </a:ln>
          <a:extLst/>
        </p:spPr>
        <p:txBody>
          <a:bodyPr/>
          <a:lstStyle/>
          <a:p>
            <a:endParaRPr lang="zh-CN" altLang="en-US">
              <a:solidFill>
                <a:schemeClr val="tx1">
                  <a:lumMod val="75000"/>
                  <a:lumOff val="25000"/>
                </a:schemeClr>
              </a:solidFill>
            </a:endParaRPr>
          </a:p>
        </p:txBody>
      </p:sp>
      <p:sp>
        <p:nvSpPr>
          <p:cNvPr id="72" name="Oval 723">
            <a:extLst>
              <a:ext uri="{FF2B5EF4-FFF2-40B4-BE49-F238E27FC236}">
                <a16:creationId xmlns:a16="http://schemas.microsoft.com/office/drawing/2014/main" id="{8B7DC81A-F67C-4BCB-96FA-0FCF67C8BD5E}"/>
              </a:ext>
            </a:extLst>
          </p:cNvPr>
          <p:cNvSpPr>
            <a:spLocks noChangeArrowheads="1"/>
          </p:cNvSpPr>
          <p:nvPr/>
        </p:nvSpPr>
        <p:spPr bwMode="auto">
          <a:xfrm>
            <a:off x="7307696" y="3301442"/>
            <a:ext cx="58973" cy="54583"/>
          </a:xfrm>
          <a:prstGeom prst="ellipse">
            <a:avLst/>
          </a:prstGeom>
          <a:solidFill>
            <a:schemeClr val="accent2"/>
          </a:solidFill>
          <a:ln>
            <a:noFill/>
          </a:ln>
          <a:extLst/>
        </p:spPr>
        <p:txBody>
          <a:bodyPr/>
          <a:lstStyle/>
          <a:p>
            <a:endParaRPr lang="zh-CN" altLang="en-US">
              <a:solidFill>
                <a:schemeClr val="tx1">
                  <a:lumMod val="75000"/>
                  <a:lumOff val="25000"/>
                </a:schemeClr>
              </a:solidFill>
            </a:endParaRPr>
          </a:p>
        </p:txBody>
      </p:sp>
      <p:sp>
        <p:nvSpPr>
          <p:cNvPr id="73" name="Freeform 724">
            <a:extLst>
              <a:ext uri="{FF2B5EF4-FFF2-40B4-BE49-F238E27FC236}">
                <a16:creationId xmlns:a16="http://schemas.microsoft.com/office/drawing/2014/main" id="{62C25F7D-8CDD-4DD7-BE02-2FB5A8421C4B}"/>
              </a:ext>
            </a:extLst>
          </p:cNvPr>
          <p:cNvSpPr>
            <a:spLocks/>
          </p:cNvSpPr>
          <p:nvPr/>
        </p:nvSpPr>
        <p:spPr bwMode="auto">
          <a:xfrm>
            <a:off x="7098012" y="3362573"/>
            <a:ext cx="141973" cy="294744"/>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5" y="0"/>
                  <a:pt x="15" y="0"/>
                  <a:pt x="15" y="0"/>
                </a:cubicBezTo>
                <a:cubicBezTo>
                  <a:pt x="19" y="0"/>
                  <a:pt x="21" y="3"/>
                  <a:pt x="21" y="4"/>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3"/>
                  <a:pt x="15" y="44"/>
                  <a:pt x="13" y="44"/>
                </a:cubicBezTo>
                <a:cubicBezTo>
                  <a:pt x="12" y="44"/>
                  <a:pt x="11" y="43"/>
                  <a:pt x="11" y="42"/>
                </a:cubicBezTo>
                <a:cubicBezTo>
                  <a:pt x="11" y="23"/>
                  <a:pt x="11" y="23"/>
                  <a:pt x="11" y="23"/>
                </a:cubicBezTo>
                <a:cubicBezTo>
                  <a:pt x="10" y="23"/>
                  <a:pt x="10" y="23"/>
                  <a:pt x="10" y="23"/>
                </a:cubicBezTo>
                <a:cubicBezTo>
                  <a:pt x="10" y="42"/>
                  <a:pt x="10" y="42"/>
                  <a:pt x="10" y="42"/>
                </a:cubicBezTo>
                <a:cubicBezTo>
                  <a:pt x="10" y="43"/>
                  <a:pt x="9" y="44"/>
                  <a:pt x="7" y="44"/>
                </a:cubicBezTo>
                <a:cubicBezTo>
                  <a:pt x="6" y="44"/>
                  <a:pt x="5" y="43"/>
                  <a:pt x="5" y="42"/>
                </a:cubicBezTo>
                <a:cubicBezTo>
                  <a:pt x="5" y="20"/>
                  <a:pt x="5" y="20"/>
                  <a:pt x="5" y="20"/>
                </a:cubicBezTo>
                <a:cubicBezTo>
                  <a:pt x="5" y="19"/>
                  <a:pt x="5" y="19"/>
                  <a:pt x="5" y="19"/>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2"/>
          </a:solidFill>
          <a:ln>
            <a:noFill/>
          </a:ln>
          <a:extLst/>
        </p:spPr>
        <p:txBody>
          <a:bodyPr/>
          <a:lstStyle/>
          <a:p>
            <a:endParaRPr lang="zh-CN" altLang="en-US">
              <a:solidFill>
                <a:schemeClr val="tx1">
                  <a:lumMod val="75000"/>
                  <a:lumOff val="25000"/>
                </a:schemeClr>
              </a:solidFill>
            </a:endParaRPr>
          </a:p>
        </p:txBody>
      </p:sp>
      <p:sp>
        <p:nvSpPr>
          <p:cNvPr id="74" name="Oval 725">
            <a:extLst>
              <a:ext uri="{FF2B5EF4-FFF2-40B4-BE49-F238E27FC236}">
                <a16:creationId xmlns:a16="http://schemas.microsoft.com/office/drawing/2014/main" id="{355E5980-1301-4D65-B5DD-6C81DF4AA2EF}"/>
              </a:ext>
            </a:extLst>
          </p:cNvPr>
          <p:cNvSpPr>
            <a:spLocks noChangeArrowheads="1"/>
          </p:cNvSpPr>
          <p:nvPr/>
        </p:nvSpPr>
        <p:spPr bwMode="auto">
          <a:xfrm>
            <a:off x="7139512" y="3301442"/>
            <a:ext cx="61158" cy="54583"/>
          </a:xfrm>
          <a:prstGeom prst="ellipse">
            <a:avLst/>
          </a:prstGeom>
          <a:solidFill>
            <a:schemeClr val="accent2"/>
          </a:solidFill>
          <a:ln>
            <a:noFill/>
          </a:ln>
          <a:extLst/>
        </p:spPr>
        <p:txBody>
          <a:bodyPr/>
          <a:lstStyle/>
          <a:p>
            <a:endParaRPr lang="zh-CN" altLang="en-US">
              <a:solidFill>
                <a:schemeClr val="tx1">
                  <a:lumMod val="75000"/>
                  <a:lumOff val="25000"/>
                </a:schemeClr>
              </a:solidFill>
            </a:endParaRPr>
          </a:p>
        </p:txBody>
      </p:sp>
      <p:sp>
        <p:nvSpPr>
          <p:cNvPr id="75" name="Freeform 726">
            <a:extLst>
              <a:ext uri="{FF2B5EF4-FFF2-40B4-BE49-F238E27FC236}">
                <a16:creationId xmlns:a16="http://schemas.microsoft.com/office/drawing/2014/main" id="{580F062C-BA63-4162-B9C7-C5D4AEBBC498}"/>
              </a:ext>
            </a:extLst>
          </p:cNvPr>
          <p:cNvSpPr>
            <a:spLocks/>
          </p:cNvSpPr>
          <p:nvPr/>
        </p:nvSpPr>
        <p:spPr bwMode="auto">
          <a:xfrm>
            <a:off x="6088909" y="3362573"/>
            <a:ext cx="141973" cy="294744"/>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5" y="0"/>
                  <a:pt x="15" y="0"/>
                  <a:pt x="15" y="0"/>
                </a:cubicBezTo>
                <a:cubicBezTo>
                  <a:pt x="19" y="0"/>
                  <a:pt x="21" y="3"/>
                  <a:pt x="21" y="4"/>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3"/>
                  <a:pt x="15" y="44"/>
                  <a:pt x="13" y="44"/>
                </a:cubicBezTo>
                <a:cubicBezTo>
                  <a:pt x="12" y="44"/>
                  <a:pt x="11" y="43"/>
                  <a:pt x="11" y="42"/>
                </a:cubicBezTo>
                <a:cubicBezTo>
                  <a:pt x="11" y="23"/>
                  <a:pt x="11" y="23"/>
                  <a:pt x="11" y="23"/>
                </a:cubicBezTo>
                <a:cubicBezTo>
                  <a:pt x="10" y="23"/>
                  <a:pt x="10" y="23"/>
                  <a:pt x="10" y="23"/>
                </a:cubicBezTo>
                <a:cubicBezTo>
                  <a:pt x="10" y="42"/>
                  <a:pt x="10" y="42"/>
                  <a:pt x="10" y="42"/>
                </a:cubicBezTo>
                <a:cubicBezTo>
                  <a:pt x="10" y="43"/>
                  <a:pt x="8" y="44"/>
                  <a:pt x="7" y="44"/>
                </a:cubicBezTo>
                <a:cubicBezTo>
                  <a:pt x="6" y="44"/>
                  <a:pt x="5" y="43"/>
                  <a:pt x="5" y="42"/>
                </a:cubicBezTo>
                <a:cubicBezTo>
                  <a:pt x="5" y="20"/>
                  <a:pt x="5" y="20"/>
                  <a:pt x="5" y="20"/>
                </a:cubicBezTo>
                <a:cubicBezTo>
                  <a:pt x="5" y="19"/>
                  <a:pt x="5" y="19"/>
                  <a:pt x="5" y="19"/>
                </a:cubicBezTo>
                <a:cubicBezTo>
                  <a:pt x="5" y="7"/>
                  <a:pt x="5" y="7"/>
                  <a:pt x="5" y="7"/>
                </a:cubicBezTo>
                <a:cubicBezTo>
                  <a:pt x="3" y="7"/>
                  <a:pt x="3" y="7"/>
                  <a:pt x="3" y="7"/>
                </a:cubicBezTo>
                <a:cubicBezTo>
                  <a:pt x="3" y="20"/>
                  <a:pt x="3" y="20"/>
                  <a:pt x="3" y="20"/>
                </a:cubicBezTo>
                <a:cubicBezTo>
                  <a:pt x="3" y="21"/>
                  <a:pt x="3" y="22"/>
                  <a:pt x="2" y="22"/>
                </a:cubicBezTo>
                <a:cubicBezTo>
                  <a:pt x="0" y="22"/>
                  <a:pt x="0" y="21"/>
                  <a:pt x="0" y="20"/>
                </a:cubicBezTo>
                <a:cubicBezTo>
                  <a:pt x="0" y="5"/>
                  <a:pt x="0" y="5"/>
                  <a:pt x="0" y="5"/>
                </a:cubicBezTo>
                <a:cubicBezTo>
                  <a:pt x="0" y="5"/>
                  <a:pt x="0" y="5"/>
                  <a:pt x="0" y="5"/>
                </a:cubicBezTo>
                <a:cubicBezTo>
                  <a:pt x="0" y="4"/>
                  <a:pt x="0" y="4"/>
                  <a:pt x="0" y="4"/>
                </a:cubicBezTo>
                <a:cubicBezTo>
                  <a:pt x="0" y="3"/>
                  <a:pt x="1" y="0"/>
                  <a:pt x="5" y="0"/>
                </a:cubicBezTo>
                <a:close/>
              </a:path>
            </a:pathLst>
          </a:custGeom>
          <a:solidFill>
            <a:schemeClr val="accent2"/>
          </a:solidFill>
          <a:ln>
            <a:noFill/>
          </a:ln>
          <a:extLst/>
        </p:spPr>
        <p:txBody>
          <a:bodyPr/>
          <a:lstStyle/>
          <a:p>
            <a:endParaRPr lang="zh-CN" altLang="en-US">
              <a:solidFill>
                <a:schemeClr val="tx1">
                  <a:lumMod val="75000"/>
                  <a:lumOff val="25000"/>
                </a:schemeClr>
              </a:solidFill>
            </a:endParaRPr>
          </a:p>
        </p:txBody>
      </p:sp>
      <p:sp>
        <p:nvSpPr>
          <p:cNvPr id="76" name="Oval 727">
            <a:extLst>
              <a:ext uri="{FF2B5EF4-FFF2-40B4-BE49-F238E27FC236}">
                <a16:creationId xmlns:a16="http://schemas.microsoft.com/office/drawing/2014/main" id="{52BAB8BA-2D0F-4D89-957A-6EF596A82EA0}"/>
              </a:ext>
            </a:extLst>
          </p:cNvPr>
          <p:cNvSpPr>
            <a:spLocks noChangeArrowheads="1"/>
          </p:cNvSpPr>
          <p:nvPr/>
        </p:nvSpPr>
        <p:spPr bwMode="auto">
          <a:xfrm>
            <a:off x="6130410" y="3301442"/>
            <a:ext cx="52421" cy="54583"/>
          </a:xfrm>
          <a:prstGeom prst="ellipse">
            <a:avLst/>
          </a:prstGeom>
          <a:solidFill>
            <a:schemeClr val="accent2"/>
          </a:solidFill>
          <a:ln>
            <a:noFill/>
          </a:ln>
          <a:extLst/>
        </p:spPr>
        <p:txBody>
          <a:bodyPr/>
          <a:lstStyle/>
          <a:p>
            <a:endParaRPr lang="zh-CN" altLang="en-US">
              <a:solidFill>
                <a:schemeClr val="tx1">
                  <a:lumMod val="75000"/>
                  <a:lumOff val="25000"/>
                </a:schemeClr>
              </a:solidFill>
            </a:endParaRPr>
          </a:p>
        </p:txBody>
      </p:sp>
      <p:sp>
        <p:nvSpPr>
          <p:cNvPr id="77" name="Freeform 728">
            <a:extLst>
              <a:ext uri="{FF2B5EF4-FFF2-40B4-BE49-F238E27FC236}">
                <a16:creationId xmlns:a16="http://schemas.microsoft.com/office/drawing/2014/main" id="{499A708E-B4D3-4DA8-96B9-8D912A5105C8}"/>
              </a:ext>
            </a:extLst>
          </p:cNvPr>
          <p:cNvSpPr>
            <a:spLocks/>
          </p:cNvSpPr>
          <p:nvPr/>
        </p:nvSpPr>
        <p:spPr bwMode="auto">
          <a:xfrm>
            <a:off x="5920726" y="3362573"/>
            <a:ext cx="141973" cy="294744"/>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5" y="0"/>
                  <a:pt x="15" y="0"/>
                  <a:pt x="15" y="0"/>
                </a:cubicBezTo>
                <a:cubicBezTo>
                  <a:pt x="19" y="0"/>
                  <a:pt x="21" y="3"/>
                  <a:pt x="21" y="4"/>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3"/>
                  <a:pt x="15" y="44"/>
                  <a:pt x="13" y="44"/>
                </a:cubicBezTo>
                <a:cubicBezTo>
                  <a:pt x="12" y="44"/>
                  <a:pt x="11" y="43"/>
                  <a:pt x="11" y="42"/>
                </a:cubicBezTo>
                <a:cubicBezTo>
                  <a:pt x="11" y="23"/>
                  <a:pt x="11" y="23"/>
                  <a:pt x="11" y="23"/>
                </a:cubicBezTo>
                <a:cubicBezTo>
                  <a:pt x="10" y="23"/>
                  <a:pt x="10" y="23"/>
                  <a:pt x="10" y="23"/>
                </a:cubicBezTo>
                <a:cubicBezTo>
                  <a:pt x="10" y="42"/>
                  <a:pt x="10" y="42"/>
                  <a:pt x="10" y="42"/>
                </a:cubicBezTo>
                <a:cubicBezTo>
                  <a:pt x="10" y="43"/>
                  <a:pt x="8" y="44"/>
                  <a:pt x="7" y="44"/>
                </a:cubicBezTo>
                <a:cubicBezTo>
                  <a:pt x="6" y="44"/>
                  <a:pt x="5" y="43"/>
                  <a:pt x="5" y="42"/>
                </a:cubicBezTo>
                <a:cubicBezTo>
                  <a:pt x="5" y="20"/>
                  <a:pt x="5" y="20"/>
                  <a:pt x="5" y="20"/>
                </a:cubicBezTo>
                <a:cubicBezTo>
                  <a:pt x="5" y="19"/>
                  <a:pt x="5" y="19"/>
                  <a:pt x="5" y="19"/>
                </a:cubicBezTo>
                <a:cubicBezTo>
                  <a:pt x="5" y="7"/>
                  <a:pt x="5" y="7"/>
                  <a:pt x="5" y="7"/>
                </a:cubicBezTo>
                <a:cubicBezTo>
                  <a:pt x="3" y="7"/>
                  <a:pt x="3" y="7"/>
                  <a:pt x="3" y="7"/>
                </a:cubicBezTo>
                <a:cubicBezTo>
                  <a:pt x="3" y="20"/>
                  <a:pt x="3" y="20"/>
                  <a:pt x="3" y="20"/>
                </a:cubicBezTo>
                <a:cubicBezTo>
                  <a:pt x="3" y="21"/>
                  <a:pt x="3" y="22"/>
                  <a:pt x="1" y="22"/>
                </a:cubicBezTo>
                <a:cubicBezTo>
                  <a:pt x="0" y="22"/>
                  <a:pt x="0" y="21"/>
                  <a:pt x="0" y="20"/>
                </a:cubicBezTo>
                <a:cubicBezTo>
                  <a:pt x="0" y="5"/>
                  <a:pt x="0" y="5"/>
                  <a:pt x="0" y="5"/>
                </a:cubicBezTo>
                <a:cubicBezTo>
                  <a:pt x="0" y="5"/>
                  <a:pt x="0" y="5"/>
                  <a:pt x="0" y="5"/>
                </a:cubicBezTo>
                <a:cubicBezTo>
                  <a:pt x="0" y="4"/>
                  <a:pt x="0" y="4"/>
                  <a:pt x="0" y="4"/>
                </a:cubicBezTo>
                <a:cubicBezTo>
                  <a:pt x="0" y="3"/>
                  <a:pt x="1" y="0"/>
                  <a:pt x="5" y="0"/>
                </a:cubicBezTo>
                <a:close/>
              </a:path>
            </a:pathLst>
          </a:custGeom>
          <a:solidFill>
            <a:schemeClr val="accent2"/>
          </a:solidFill>
          <a:ln>
            <a:noFill/>
          </a:ln>
          <a:extLst/>
        </p:spPr>
        <p:txBody>
          <a:bodyPr/>
          <a:lstStyle/>
          <a:p>
            <a:endParaRPr lang="zh-CN" altLang="en-US">
              <a:solidFill>
                <a:schemeClr val="tx1">
                  <a:lumMod val="75000"/>
                  <a:lumOff val="25000"/>
                </a:schemeClr>
              </a:solidFill>
            </a:endParaRPr>
          </a:p>
        </p:txBody>
      </p:sp>
      <p:sp>
        <p:nvSpPr>
          <p:cNvPr id="78" name="Oval 729">
            <a:extLst>
              <a:ext uri="{FF2B5EF4-FFF2-40B4-BE49-F238E27FC236}">
                <a16:creationId xmlns:a16="http://schemas.microsoft.com/office/drawing/2014/main" id="{D203DB80-71C5-43F1-96E1-0501519F3D9D}"/>
              </a:ext>
            </a:extLst>
          </p:cNvPr>
          <p:cNvSpPr>
            <a:spLocks noChangeArrowheads="1"/>
          </p:cNvSpPr>
          <p:nvPr/>
        </p:nvSpPr>
        <p:spPr bwMode="auto">
          <a:xfrm>
            <a:off x="5962226" y="3301442"/>
            <a:ext cx="52421" cy="54583"/>
          </a:xfrm>
          <a:prstGeom prst="ellipse">
            <a:avLst/>
          </a:prstGeom>
          <a:solidFill>
            <a:schemeClr val="accent2"/>
          </a:solidFill>
          <a:ln>
            <a:noFill/>
          </a:ln>
          <a:extLst/>
        </p:spPr>
        <p:txBody>
          <a:bodyPr/>
          <a:lstStyle/>
          <a:p>
            <a:endParaRPr lang="zh-CN" altLang="en-US">
              <a:solidFill>
                <a:schemeClr val="tx1">
                  <a:lumMod val="75000"/>
                  <a:lumOff val="25000"/>
                </a:schemeClr>
              </a:solidFill>
            </a:endParaRPr>
          </a:p>
        </p:txBody>
      </p:sp>
      <p:sp>
        <p:nvSpPr>
          <p:cNvPr id="79" name="Freeform 730">
            <a:extLst>
              <a:ext uri="{FF2B5EF4-FFF2-40B4-BE49-F238E27FC236}">
                <a16:creationId xmlns:a16="http://schemas.microsoft.com/office/drawing/2014/main" id="{D33EDA5F-10B6-48FB-A9EA-72C83E5B5E86}"/>
              </a:ext>
            </a:extLst>
          </p:cNvPr>
          <p:cNvSpPr>
            <a:spLocks/>
          </p:cNvSpPr>
          <p:nvPr/>
        </p:nvSpPr>
        <p:spPr bwMode="auto">
          <a:xfrm>
            <a:off x="5752542" y="3362573"/>
            <a:ext cx="141973" cy="294744"/>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5" y="0"/>
                  <a:pt x="15" y="0"/>
                  <a:pt x="15" y="0"/>
                </a:cubicBezTo>
                <a:cubicBezTo>
                  <a:pt x="19" y="0"/>
                  <a:pt x="21" y="3"/>
                  <a:pt x="21" y="4"/>
                </a:cubicBezTo>
                <a:cubicBezTo>
                  <a:pt x="21" y="5"/>
                  <a:pt x="21" y="5"/>
                  <a:pt x="21" y="5"/>
                </a:cubicBezTo>
                <a:cubicBezTo>
                  <a:pt x="21" y="5"/>
                  <a:pt x="21" y="5"/>
                  <a:pt x="21" y="5"/>
                </a:cubicBezTo>
                <a:cubicBezTo>
                  <a:pt x="21" y="20"/>
                  <a:pt x="21" y="20"/>
                  <a:pt x="21" y="20"/>
                </a:cubicBezTo>
                <a:cubicBezTo>
                  <a:pt x="21" y="21"/>
                  <a:pt x="20" y="22"/>
                  <a:pt x="19" y="22"/>
                </a:cubicBezTo>
                <a:cubicBezTo>
                  <a:pt x="18" y="22"/>
                  <a:pt x="17" y="21"/>
                  <a:pt x="17" y="20"/>
                </a:cubicBezTo>
                <a:cubicBezTo>
                  <a:pt x="17" y="7"/>
                  <a:pt x="17" y="7"/>
                  <a:pt x="17" y="7"/>
                </a:cubicBezTo>
                <a:cubicBezTo>
                  <a:pt x="16" y="7"/>
                  <a:pt x="16" y="7"/>
                  <a:pt x="16" y="7"/>
                </a:cubicBezTo>
                <a:cubicBezTo>
                  <a:pt x="16" y="20"/>
                  <a:pt x="16" y="20"/>
                  <a:pt x="16" y="20"/>
                </a:cubicBezTo>
                <a:cubicBezTo>
                  <a:pt x="16" y="20"/>
                  <a:pt x="16" y="20"/>
                  <a:pt x="16" y="20"/>
                </a:cubicBezTo>
                <a:cubicBezTo>
                  <a:pt x="16" y="42"/>
                  <a:pt x="16" y="42"/>
                  <a:pt x="16" y="42"/>
                </a:cubicBezTo>
                <a:cubicBezTo>
                  <a:pt x="16" y="43"/>
                  <a:pt x="15" y="44"/>
                  <a:pt x="13" y="44"/>
                </a:cubicBezTo>
                <a:cubicBezTo>
                  <a:pt x="12" y="44"/>
                  <a:pt x="11" y="43"/>
                  <a:pt x="11" y="42"/>
                </a:cubicBezTo>
                <a:cubicBezTo>
                  <a:pt x="11" y="23"/>
                  <a:pt x="11" y="23"/>
                  <a:pt x="11" y="23"/>
                </a:cubicBezTo>
                <a:cubicBezTo>
                  <a:pt x="10" y="23"/>
                  <a:pt x="10" y="23"/>
                  <a:pt x="10" y="23"/>
                </a:cubicBezTo>
                <a:cubicBezTo>
                  <a:pt x="10" y="42"/>
                  <a:pt x="10" y="42"/>
                  <a:pt x="10" y="42"/>
                </a:cubicBezTo>
                <a:cubicBezTo>
                  <a:pt x="10" y="43"/>
                  <a:pt x="8" y="44"/>
                  <a:pt x="7" y="44"/>
                </a:cubicBezTo>
                <a:cubicBezTo>
                  <a:pt x="6" y="44"/>
                  <a:pt x="5" y="43"/>
                  <a:pt x="5" y="42"/>
                </a:cubicBezTo>
                <a:cubicBezTo>
                  <a:pt x="5" y="20"/>
                  <a:pt x="5" y="20"/>
                  <a:pt x="5" y="20"/>
                </a:cubicBezTo>
                <a:cubicBezTo>
                  <a:pt x="5" y="19"/>
                  <a:pt x="5" y="19"/>
                  <a:pt x="5" y="19"/>
                </a:cubicBezTo>
                <a:cubicBezTo>
                  <a:pt x="5" y="7"/>
                  <a:pt x="5" y="7"/>
                  <a:pt x="5" y="7"/>
                </a:cubicBezTo>
                <a:cubicBezTo>
                  <a:pt x="3" y="7"/>
                  <a:pt x="3" y="7"/>
                  <a:pt x="3" y="7"/>
                </a:cubicBezTo>
                <a:cubicBezTo>
                  <a:pt x="3" y="20"/>
                  <a:pt x="3" y="20"/>
                  <a:pt x="3" y="20"/>
                </a:cubicBezTo>
                <a:cubicBezTo>
                  <a:pt x="3" y="21"/>
                  <a:pt x="2" y="22"/>
                  <a:pt x="1" y="22"/>
                </a:cubicBezTo>
                <a:cubicBezTo>
                  <a:pt x="0" y="22"/>
                  <a:pt x="0" y="21"/>
                  <a:pt x="0" y="20"/>
                </a:cubicBezTo>
                <a:cubicBezTo>
                  <a:pt x="0" y="5"/>
                  <a:pt x="0" y="5"/>
                  <a:pt x="0" y="5"/>
                </a:cubicBezTo>
                <a:cubicBezTo>
                  <a:pt x="0" y="5"/>
                  <a:pt x="0" y="5"/>
                  <a:pt x="0" y="5"/>
                </a:cubicBezTo>
                <a:cubicBezTo>
                  <a:pt x="0" y="4"/>
                  <a:pt x="0" y="4"/>
                  <a:pt x="0" y="4"/>
                </a:cubicBezTo>
                <a:cubicBezTo>
                  <a:pt x="0" y="3"/>
                  <a:pt x="1" y="0"/>
                  <a:pt x="5" y="0"/>
                </a:cubicBezTo>
                <a:close/>
              </a:path>
            </a:pathLst>
          </a:custGeom>
          <a:solidFill>
            <a:schemeClr val="accent2"/>
          </a:solidFill>
          <a:ln>
            <a:noFill/>
          </a:ln>
          <a:extLst/>
        </p:spPr>
        <p:txBody>
          <a:bodyPr/>
          <a:lstStyle/>
          <a:p>
            <a:endParaRPr lang="zh-CN" altLang="en-US">
              <a:solidFill>
                <a:schemeClr val="tx1">
                  <a:lumMod val="75000"/>
                  <a:lumOff val="25000"/>
                </a:schemeClr>
              </a:solidFill>
            </a:endParaRPr>
          </a:p>
        </p:txBody>
      </p:sp>
      <p:sp>
        <p:nvSpPr>
          <p:cNvPr id="80" name="Oval 731">
            <a:extLst>
              <a:ext uri="{FF2B5EF4-FFF2-40B4-BE49-F238E27FC236}">
                <a16:creationId xmlns:a16="http://schemas.microsoft.com/office/drawing/2014/main" id="{25AD6210-30DB-48CF-B2CA-478262D4FCD9}"/>
              </a:ext>
            </a:extLst>
          </p:cNvPr>
          <p:cNvSpPr>
            <a:spLocks noChangeArrowheads="1"/>
          </p:cNvSpPr>
          <p:nvPr/>
        </p:nvSpPr>
        <p:spPr bwMode="auto">
          <a:xfrm>
            <a:off x="5794043" y="3301442"/>
            <a:ext cx="54604" cy="54583"/>
          </a:xfrm>
          <a:prstGeom prst="ellipse">
            <a:avLst/>
          </a:prstGeom>
          <a:solidFill>
            <a:schemeClr val="accent2"/>
          </a:solidFill>
          <a:ln>
            <a:noFill/>
          </a:ln>
          <a:extLst/>
        </p:spPr>
        <p:txBody>
          <a:bodyPr/>
          <a:lstStyle/>
          <a:p>
            <a:endParaRPr lang="zh-CN" altLang="en-US">
              <a:solidFill>
                <a:schemeClr val="tx1">
                  <a:lumMod val="75000"/>
                  <a:lumOff val="25000"/>
                </a:schemeClr>
              </a:solidFill>
            </a:endParaRPr>
          </a:p>
        </p:txBody>
      </p:sp>
      <p:sp>
        <p:nvSpPr>
          <p:cNvPr id="81" name="Freeform 732">
            <a:extLst>
              <a:ext uri="{FF2B5EF4-FFF2-40B4-BE49-F238E27FC236}">
                <a16:creationId xmlns:a16="http://schemas.microsoft.com/office/drawing/2014/main" id="{1D98D5C5-B52B-4C36-86E3-A563997F88DB}"/>
              </a:ext>
            </a:extLst>
          </p:cNvPr>
          <p:cNvSpPr>
            <a:spLocks/>
          </p:cNvSpPr>
          <p:nvPr/>
        </p:nvSpPr>
        <p:spPr bwMode="auto">
          <a:xfrm>
            <a:off x="6425277" y="3362573"/>
            <a:ext cx="141973" cy="294744"/>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6" y="0"/>
                  <a:pt x="16" y="0"/>
                  <a:pt x="16" y="0"/>
                </a:cubicBezTo>
                <a:cubicBezTo>
                  <a:pt x="20" y="0"/>
                  <a:pt x="21" y="3"/>
                  <a:pt x="21" y="4"/>
                </a:cubicBezTo>
                <a:cubicBezTo>
                  <a:pt x="21" y="5"/>
                  <a:pt x="21" y="5"/>
                  <a:pt x="21" y="5"/>
                </a:cubicBezTo>
                <a:cubicBezTo>
                  <a:pt x="21" y="5"/>
                  <a:pt x="21" y="5"/>
                  <a:pt x="21" y="5"/>
                </a:cubicBezTo>
                <a:cubicBezTo>
                  <a:pt x="21" y="20"/>
                  <a:pt x="21" y="20"/>
                  <a:pt x="21" y="20"/>
                </a:cubicBezTo>
                <a:cubicBezTo>
                  <a:pt x="21" y="21"/>
                  <a:pt x="20" y="22"/>
                  <a:pt x="19" y="22"/>
                </a:cubicBezTo>
                <a:cubicBezTo>
                  <a:pt x="18"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3"/>
                  <a:pt x="15" y="44"/>
                  <a:pt x="14" y="44"/>
                </a:cubicBezTo>
                <a:cubicBezTo>
                  <a:pt x="12" y="44"/>
                  <a:pt x="11" y="43"/>
                  <a:pt x="11" y="42"/>
                </a:cubicBezTo>
                <a:cubicBezTo>
                  <a:pt x="11" y="23"/>
                  <a:pt x="11" y="23"/>
                  <a:pt x="11" y="23"/>
                </a:cubicBezTo>
                <a:cubicBezTo>
                  <a:pt x="10" y="23"/>
                  <a:pt x="10" y="23"/>
                  <a:pt x="10" y="23"/>
                </a:cubicBezTo>
                <a:cubicBezTo>
                  <a:pt x="10" y="42"/>
                  <a:pt x="10" y="42"/>
                  <a:pt x="10" y="42"/>
                </a:cubicBezTo>
                <a:cubicBezTo>
                  <a:pt x="10" y="43"/>
                  <a:pt x="9" y="44"/>
                  <a:pt x="8" y="44"/>
                </a:cubicBezTo>
                <a:cubicBezTo>
                  <a:pt x="6" y="44"/>
                  <a:pt x="5" y="43"/>
                  <a:pt x="5" y="42"/>
                </a:cubicBezTo>
                <a:cubicBezTo>
                  <a:pt x="5" y="20"/>
                  <a:pt x="5" y="20"/>
                  <a:pt x="5" y="20"/>
                </a:cubicBezTo>
                <a:cubicBezTo>
                  <a:pt x="5" y="19"/>
                  <a:pt x="5" y="19"/>
                  <a:pt x="5" y="19"/>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2"/>
          </a:solidFill>
          <a:ln>
            <a:noFill/>
          </a:ln>
          <a:extLst/>
        </p:spPr>
        <p:txBody>
          <a:bodyPr/>
          <a:lstStyle/>
          <a:p>
            <a:endParaRPr lang="zh-CN" altLang="en-US">
              <a:solidFill>
                <a:schemeClr val="tx1">
                  <a:lumMod val="75000"/>
                  <a:lumOff val="25000"/>
                </a:schemeClr>
              </a:solidFill>
            </a:endParaRPr>
          </a:p>
        </p:txBody>
      </p:sp>
      <p:sp>
        <p:nvSpPr>
          <p:cNvPr id="82" name="Oval 733">
            <a:extLst>
              <a:ext uri="{FF2B5EF4-FFF2-40B4-BE49-F238E27FC236}">
                <a16:creationId xmlns:a16="http://schemas.microsoft.com/office/drawing/2014/main" id="{6FAF4CA7-FEA8-411B-9ECA-6303B02E468A}"/>
              </a:ext>
            </a:extLst>
          </p:cNvPr>
          <p:cNvSpPr>
            <a:spLocks noChangeArrowheads="1"/>
          </p:cNvSpPr>
          <p:nvPr/>
        </p:nvSpPr>
        <p:spPr bwMode="auto">
          <a:xfrm>
            <a:off x="6466777" y="3301442"/>
            <a:ext cx="61158" cy="54583"/>
          </a:xfrm>
          <a:prstGeom prst="ellipse">
            <a:avLst/>
          </a:prstGeom>
          <a:solidFill>
            <a:schemeClr val="accent2"/>
          </a:solidFill>
          <a:ln>
            <a:noFill/>
          </a:ln>
          <a:extLst/>
        </p:spPr>
        <p:txBody>
          <a:bodyPr/>
          <a:lstStyle/>
          <a:p>
            <a:endParaRPr lang="zh-CN" altLang="en-US">
              <a:solidFill>
                <a:schemeClr val="tx1">
                  <a:lumMod val="75000"/>
                  <a:lumOff val="25000"/>
                </a:schemeClr>
              </a:solidFill>
            </a:endParaRPr>
          </a:p>
        </p:txBody>
      </p:sp>
      <p:sp>
        <p:nvSpPr>
          <p:cNvPr id="83" name="Freeform 734">
            <a:extLst>
              <a:ext uri="{FF2B5EF4-FFF2-40B4-BE49-F238E27FC236}">
                <a16:creationId xmlns:a16="http://schemas.microsoft.com/office/drawing/2014/main" id="{A7523663-9347-478E-BE8D-8C155F69D51C}"/>
              </a:ext>
            </a:extLst>
          </p:cNvPr>
          <p:cNvSpPr>
            <a:spLocks/>
          </p:cNvSpPr>
          <p:nvPr/>
        </p:nvSpPr>
        <p:spPr bwMode="auto">
          <a:xfrm>
            <a:off x="6257094" y="3362573"/>
            <a:ext cx="141973" cy="294744"/>
          </a:xfrm>
          <a:custGeom>
            <a:avLst/>
            <a:gdLst>
              <a:gd name="T0" fmla="*/ 2147483647 w 21"/>
              <a:gd name="T1" fmla="*/ 0 h 44"/>
              <a:gd name="T2" fmla="*/ 2147483647 w 21"/>
              <a:gd name="T3" fmla="*/ 0 h 44"/>
              <a:gd name="T4" fmla="*/ 2147483647 w 21"/>
              <a:gd name="T5" fmla="*/ 2147483647 h 44"/>
              <a:gd name="T6" fmla="*/ 2147483647 w 21"/>
              <a:gd name="T7" fmla="*/ 2147483647 h 44"/>
              <a:gd name="T8" fmla="*/ 2147483647 w 21"/>
              <a:gd name="T9" fmla="*/ 2147483647 h 44"/>
              <a:gd name="T10" fmla="*/ 2147483647 w 21"/>
              <a:gd name="T11" fmla="*/ 2147483647 h 44"/>
              <a:gd name="T12" fmla="*/ 2147483647 w 21"/>
              <a:gd name="T13" fmla="*/ 2147483647 h 44"/>
              <a:gd name="T14" fmla="*/ 2147483647 w 21"/>
              <a:gd name="T15" fmla="*/ 2147483647 h 44"/>
              <a:gd name="T16" fmla="*/ 2147483647 w 21"/>
              <a:gd name="T17" fmla="*/ 2147483647 h 44"/>
              <a:gd name="T18" fmla="*/ 2147483647 w 21"/>
              <a:gd name="T19" fmla="*/ 2147483647 h 44"/>
              <a:gd name="T20" fmla="*/ 2147483647 w 21"/>
              <a:gd name="T21" fmla="*/ 2147483647 h 44"/>
              <a:gd name="T22" fmla="*/ 2147483647 w 21"/>
              <a:gd name="T23" fmla="*/ 2147483647 h 44"/>
              <a:gd name="T24" fmla="*/ 2147483647 w 21"/>
              <a:gd name="T25" fmla="*/ 2147483647 h 44"/>
              <a:gd name="T26" fmla="*/ 2147483647 w 21"/>
              <a:gd name="T27" fmla="*/ 2147483647 h 44"/>
              <a:gd name="T28" fmla="*/ 2147483647 w 21"/>
              <a:gd name="T29" fmla="*/ 2147483647 h 44"/>
              <a:gd name="T30" fmla="*/ 2147483647 w 21"/>
              <a:gd name="T31" fmla="*/ 2147483647 h 44"/>
              <a:gd name="T32" fmla="*/ 2147483647 w 21"/>
              <a:gd name="T33" fmla="*/ 2147483647 h 44"/>
              <a:gd name="T34" fmla="*/ 2147483647 w 21"/>
              <a:gd name="T35" fmla="*/ 2147483647 h 44"/>
              <a:gd name="T36" fmla="*/ 2147483647 w 21"/>
              <a:gd name="T37" fmla="*/ 2147483647 h 44"/>
              <a:gd name="T38" fmla="*/ 2147483647 w 21"/>
              <a:gd name="T39" fmla="*/ 2147483647 h 44"/>
              <a:gd name="T40" fmla="*/ 2147483647 w 21"/>
              <a:gd name="T41" fmla="*/ 2147483647 h 44"/>
              <a:gd name="T42" fmla="*/ 2147483647 w 21"/>
              <a:gd name="T43" fmla="*/ 2147483647 h 44"/>
              <a:gd name="T44" fmla="*/ 2147483647 w 21"/>
              <a:gd name="T45" fmla="*/ 2147483647 h 44"/>
              <a:gd name="T46" fmla="*/ 2147483647 w 21"/>
              <a:gd name="T47" fmla="*/ 2147483647 h 44"/>
              <a:gd name="T48" fmla="*/ 2147483647 w 21"/>
              <a:gd name="T49" fmla="*/ 2147483647 h 44"/>
              <a:gd name="T50" fmla="*/ 2147483647 w 21"/>
              <a:gd name="T51" fmla="*/ 2147483647 h 44"/>
              <a:gd name="T52" fmla="*/ 0 w 21"/>
              <a:gd name="T53" fmla="*/ 2147483647 h 44"/>
              <a:gd name="T54" fmla="*/ 0 w 21"/>
              <a:gd name="T55" fmla="*/ 2147483647 h 44"/>
              <a:gd name="T56" fmla="*/ 0 w 21"/>
              <a:gd name="T57" fmla="*/ 2147483647 h 44"/>
              <a:gd name="T58" fmla="*/ 0 w 21"/>
              <a:gd name="T59" fmla="*/ 2147483647 h 44"/>
              <a:gd name="T60" fmla="*/ 2147483647 w 21"/>
              <a:gd name="T61" fmla="*/ 0 h 4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4">
                <a:moveTo>
                  <a:pt x="5" y="0"/>
                </a:moveTo>
                <a:cubicBezTo>
                  <a:pt x="16" y="0"/>
                  <a:pt x="16" y="0"/>
                  <a:pt x="16" y="0"/>
                </a:cubicBezTo>
                <a:cubicBezTo>
                  <a:pt x="20" y="0"/>
                  <a:pt x="21" y="3"/>
                  <a:pt x="21" y="4"/>
                </a:cubicBezTo>
                <a:cubicBezTo>
                  <a:pt x="21" y="5"/>
                  <a:pt x="21" y="5"/>
                  <a:pt x="21" y="5"/>
                </a:cubicBezTo>
                <a:cubicBezTo>
                  <a:pt x="21" y="5"/>
                  <a:pt x="21" y="5"/>
                  <a:pt x="21" y="5"/>
                </a:cubicBezTo>
                <a:cubicBezTo>
                  <a:pt x="21" y="20"/>
                  <a:pt x="21" y="20"/>
                  <a:pt x="21" y="20"/>
                </a:cubicBezTo>
                <a:cubicBezTo>
                  <a:pt x="21" y="21"/>
                  <a:pt x="20" y="22"/>
                  <a:pt x="19" y="22"/>
                </a:cubicBezTo>
                <a:cubicBezTo>
                  <a:pt x="18" y="22"/>
                  <a:pt x="18" y="21"/>
                  <a:pt x="18" y="20"/>
                </a:cubicBezTo>
                <a:cubicBezTo>
                  <a:pt x="18" y="7"/>
                  <a:pt x="18" y="7"/>
                  <a:pt x="18" y="7"/>
                </a:cubicBezTo>
                <a:cubicBezTo>
                  <a:pt x="16" y="7"/>
                  <a:pt x="16" y="7"/>
                  <a:pt x="16" y="7"/>
                </a:cubicBezTo>
                <a:cubicBezTo>
                  <a:pt x="16" y="20"/>
                  <a:pt x="16" y="20"/>
                  <a:pt x="16" y="20"/>
                </a:cubicBezTo>
                <a:cubicBezTo>
                  <a:pt x="16" y="20"/>
                  <a:pt x="16" y="20"/>
                  <a:pt x="16" y="20"/>
                </a:cubicBezTo>
                <a:cubicBezTo>
                  <a:pt x="16" y="42"/>
                  <a:pt x="16" y="42"/>
                  <a:pt x="16" y="42"/>
                </a:cubicBezTo>
                <a:cubicBezTo>
                  <a:pt x="16" y="43"/>
                  <a:pt x="15" y="44"/>
                  <a:pt x="14" y="44"/>
                </a:cubicBezTo>
                <a:cubicBezTo>
                  <a:pt x="12" y="44"/>
                  <a:pt x="11" y="43"/>
                  <a:pt x="11" y="42"/>
                </a:cubicBezTo>
                <a:cubicBezTo>
                  <a:pt x="11" y="23"/>
                  <a:pt x="11" y="23"/>
                  <a:pt x="11" y="23"/>
                </a:cubicBezTo>
                <a:cubicBezTo>
                  <a:pt x="10" y="23"/>
                  <a:pt x="10" y="23"/>
                  <a:pt x="10" y="23"/>
                </a:cubicBezTo>
                <a:cubicBezTo>
                  <a:pt x="10" y="42"/>
                  <a:pt x="10" y="42"/>
                  <a:pt x="10" y="42"/>
                </a:cubicBezTo>
                <a:cubicBezTo>
                  <a:pt x="10" y="43"/>
                  <a:pt x="9" y="44"/>
                  <a:pt x="8" y="44"/>
                </a:cubicBezTo>
                <a:cubicBezTo>
                  <a:pt x="6" y="44"/>
                  <a:pt x="5" y="43"/>
                  <a:pt x="5" y="42"/>
                </a:cubicBezTo>
                <a:cubicBezTo>
                  <a:pt x="5" y="20"/>
                  <a:pt x="5" y="20"/>
                  <a:pt x="5" y="20"/>
                </a:cubicBezTo>
                <a:cubicBezTo>
                  <a:pt x="5" y="19"/>
                  <a:pt x="5" y="19"/>
                  <a:pt x="5" y="19"/>
                </a:cubicBezTo>
                <a:cubicBezTo>
                  <a:pt x="5" y="7"/>
                  <a:pt x="5" y="7"/>
                  <a:pt x="5" y="7"/>
                </a:cubicBezTo>
                <a:cubicBezTo>
                  <a:pt x="4" y="7"/>
                  <a:pt x="4" y="7"/>
                  <a:pt x="4" y="7"/>
                </a:cubicBezTo>
                <a:cubicBezTo>
                  <a:pt x="4" y="20"/>
                  <a:pt x="4" y="20"/>
                  <a:pt x="4" y="20"/>
                </a:cubicBezTo>
                <a:cubicBezTo>
                  <a:pt x="4" y="21"/>
                  <a:pt x="3" y="22"/>
                  <a:pt x="2" y="22"/>
                </a:cubicBezTo>
                <a:cubicBezTo>
                  <a:pt x="1" y="22"/>
                  <a:pt x="0" y="21"/>
                  <a:pt x="0" y="20"/>
                </a:cubicBezTo>
                <a:cubicBezTo>
                  <a:pt x="0" y="5"/>
                  <a:pt x="0" y="5"/>
                  <a:pt x="0" y="5"/>
                </a:cubicBezTo>
                <a:cubicBezTo>
                  <a:pt x="0" y="5"/>
                  <a:pt x="0" y="5"/>
                  <a:pt x="0" y="5"/>
                </a:cubicBezTo>
                <a:cubicBezTo>
                  <a:pt x="0" y="4"/>
                  <a:pt x="0" y="4"/>
                  <a:pt x="0" y="4"/>
                </a:cubicBezTo>
                <a:cubicBezTo>
                  <a:pt x="0" y="3"/>
                  <a:pt x="2" y="0"/>
                  <a:pt x="5" y="0"/>
                </a:cubicBezTo>
                <a:close/>
              </a:path>
            </a:pathLst>
          </a:custGeom>
          <a:solidFill>
            <a:schemeClr val="accent2"/>
          </a:solidFill>
          <a:ln>
            <a:noFill/>
          </a:ln>
          <a:extLst/>
        </p:spPr>
        <p:txBody>
          <a:bodyPr/>
          <a:lstStyle/>
          <a:p>
            <a:endParaRPr lang="zh-CN" altLang="en-US">
              <a:solidFill>
                <a:schemeClr val="tx1">
                  <a:lumMod val="75000"/>
                  <a:lumOff val="25000"/>
                </a:schemeClr>
              </a:solidFill>
            </a:endParaRPr>
          </a:p>
        </p:txBody>
      </p:sp>
      <p:sp>
        <p:nvSpPr>
          <p:cNvPr id="84" name="Oval 735">
            <a:extLst>
              <a:ext uri="{FF2B5EF4-FFF2-40B4-BE49-F238E27FC236}">
                <a16:creationId xmlns:a16="http://schemas.microsoft.com/office/drawing/2014/main" id="{97341C7C-844E-4611-8B6D-13AA41664B78}"/>
              </a:ext>
            </a:extLst>
          </p:cNvPr>
          <p:cNvSpPr>
            <a:spLocks noChangeArrowheads="1"/>
          </p:cNvSpPr>
          <p:nvPr/>
        </p:nvSpPr>
        <p:spPr bwMode="auto">
          <a:xfrm>
            <a:off x="6298592" y="3301442"/>
            <a:ext cx="61158" cy="54583"/>
          </a:xfrm>
          <a:prstGeom prst="ellipse">
            <a:avLst/>
          </a:prstGeom>
          <a:solidFill>
            <a:schemeClr val="accent2"/>
          </a:solidFill>
          <a:ln>
            <a:noFill/>
          </a:ln>
          <a:extLst/>
        </p:spPr>
        <p:txBody>
          <a:bodyPr/>
          <a:lstStyle/>
          <a:p>
            <a:endParaRPr lang="zh-CN" altLang="en-US">
              <a:solidFill>
                <a:schemeClr val="tx1">
                  <a:lumMod val="75000"/>
                  <a:lumOff val="25000"/>
                </a:schemeClr>
              </a:solidFill>
            </a:endParaRPr>
          </a:p>
        </p:txBody>
      </p:sp>
      <p:sp>
        <p:nvSpPr>
          <p:cNvPr id="85" name="Freeform 736">
            <a:extLst>
              <a:ext uri="{FF2B5EF4-FFF2-40B4-BE49-F238E27FC236}">
                <a16:creationId xmlns:a16="http://schemas.microsoft.com/office/drawing/2014/main" id="{ED2D8175-7BFA-478E-8198-EF1A2B18FA1C}"/>
              </a:ext>
            </a:extLst>
          </p:cNvPr>
          <p:cNvSpPr>
            <a:spLocks/>
          </p:cNvSpPr>
          <p:nvPr/>
        </p:nvSpPr>
        <p:spPr bwMode="auto">
          <a:xfrm>
            <a:off x="6923276" y="3744649"/>
            <a:ext cx="141973" cy="303477"/>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20" y="1"/>
                  <a:pt x="21" y="4"/>
                  <a:pt x="21" y="5"/>
                </a:cubicBezTo>
                <a:cubicBezTo>
                  <a:pt x="21" y="5"/>
                  <a:pt x="21" y="5"/>
                  <a:pt x="21" y="5"/>
                </a:cubicBezTo>
                <a:cubicBezTo>
                  <a:pt x="21" y="6"/>
                  <a:pt x="21" y="6"/>
                  <a:pt x="21" y="6"/>
                </a:cubicBezTo>
                <a:cubicBezTo>
                  <a:pt x="21" y="20"/>
                  <a:pt x="21" y="20"/>
                  <a:pt x="21" y="20"/>
                </a:cubicBezTo>
                <a:cubicBezTo>
                  <a:pt x="21" y="21"/>
                  <a:pt x="21" y="22"/>
                  <a:pt x="20" y="22"/>
                </a:cubicBezTo>
                <a:cubicBezTo>
                  <a:pt x="19" y="22"/>
                  <a:pt x="18" y="21"/>
                  <a:pt x="18" y="20"/>
                </a:cubicBezTo>
                <a:cubicBezTo>
                  <a:pt x="18" y="8"/>
                  <a:pt x="18" y="8"/>
                  <a:pt x="18" y="8"/>
                </a:cubicBezTo>
                <a:cubicBezTo>
                  <a:pt x="16" y="8"/>
                  <a:pt x="16" y="8"/>
                  <a:pt x="16" y="8"/>
                </a:cubicBezTo>
                <a:cubicBezTo>
                  <a:pt x="16" y="20"/>
                  <a:pt x="16" y="20"/>
                  <a:pt x="16" y="20"/>
                </a:cubicBezTo>
                <a:cubicBezTo>
                  <a:pt x="16" y="20"/>
                  <a:pt x="16" y="20"/>
                  <a:pt x="16" y="20"/>
                </a:cubicBezTo>
                <a:cubicBezTo>
                  <a:pt x="16" y="42"/>
                  <a:pt x="16" y="42"/>
                  <a:pt x="16" y="42"/>
                </a:cubicBezTo>
                <a:cubicBezTo>
                  <a:pt x="16" y="44"/>
                  <a:pt x="15" y="45"/>
                  <a:pt x="14" y="45"/>
                </a:cubicBezTo>
                <a:cubicBezTo>
                  <a:pt x="13" y="45"/>
                  <a:pt x="12" y="44"/>
                  <a:pt x="12" y="42"/>
                </a:cubicBezTo>
                <a:cubicBezTo>
                  <a:pt x="12" y="23"/>
                  <a:pt x="12" y="23"/>
                  <a:pt x="12" y="23"/>
                </a:cubicBezTo>
                <a:cubicBezTo>
                  <a:pt x="10" y="23"/>
                  <a:pt x="10" y="23"/>
                  <a:pt x="10" y="23"/>
                </a:cubicBezTo>
                <a:cubicBezTo>
                  <a:pt x="10" y="42"/>
                  <a:pt x="10" y="42"/>
                  <a:pt x="10" y="42"/>
                </a:cubicBezTo>
                <a:cubicBezTo>
                  <a:pt x="10" y="44"/>
                  <a:pt x="9" y="45"/>
                  <a:pt x="8" y="45"/>
                </a:cubicBezTo>
                <a:cubicBezTo>
                  <a:pt x="7" y="45"/>
                  <a:pt x="5" y="44"/>
                  <a:pt x="5" y="42"/>
                </a:cubicBezTo>
                <a:cubicBezTo>
                  <a:pt x="5" y="20"/>
                  <a:pt x="5" y="20"/>
                  <a:pt x="5" y="20"/>
                </a:cubicBezTo>
                <a:cubicBezTo>
                  <a:pt x="5" y="20"/>
                  <a:pt x="5" y="20"/>
                  <a:pt x="5" y="20"/>
                </a:cubicBezTo>
                <a:cubicBezTo>
                  <a:pt x="5" y="8"/>
                  <a:pt x="5" y="8"/>
                  <a:pt x="5" y="8"/>
                </a:cubicBezTo>
                <a:cubicBezTo>
                  <a:pt x="4" y="8"/>
                  <a:pt x="4" y="8"/>
                  <a:pt x="4" y="8"/>
                </a:cubicBezTo>
                <a:cubicBezTo>
                  <a:pt x="4" y="20"/>
                  <a:pt x="4" y="20"/>
                  <a:pt x="4" y="20"/>
                </a:cubicBezTo>
                <a:cubicBezTo>
                  <a:pt x="4" y="21"/>
                  <a:pt x="3" y="22"/>
                  <a:pt x="2" y="22"/>
                </a:cubicBezTo>
                <a:cubicBezTo>
                  <a:pt x="1" y="22"/>
                  <a:pt x="0" y="21"/>
                  <a:pt x="0" y="20"/>
                </a:cubicBezTo>
                <a:cubicBezTo>
                  <a:pt x="0" y="6"/>
                  <a:pt x="0" y="6"/>
                  <a:pt x="0" y="6"/>
                </a:cubicBezTo>
                <a:cubicBezTo>
                  <a:pt x="0" y="5"/>
                  <a:pt x="0" y="5"/>
                  <a:pt x="0" y="5"/>
                </a:cubicBezTo>
                <a:cubicBezTo>
                  <a:pt x="0" y="5"/>
                  <a:pt x="0" y="5"/>
                  <a:pt x="0" y="5"/>
                </a:cubicBezTo>
                <a:cubicBezTo>
                  <a:pt x="0" y="3"/>
                  <a:pt x="2" y="0"/>
                  <a:pt x="5" y="0"/>
                </a:cubicBezTo>
                <a:close/>
              </a:path>
            </a:pathLst>
          </a:custGeom>
          <a:solidFill>
            <a:schemeClr val="accent4"/>
          </a:solidFill>
          <a:ln>
            <a:noFill/>
          </a:ln>
          <a:extLst/>
        </p:spPr>
        <p:txBody>
          <a:bodyPr/>
          <a:lstStyle/>
          <a:p>
            <a:endParaRPr lang="zh-CN" altLang="en-US">
              <a:solidFill>
                <a:schemeClr val="tx1">
                  <a:lumMod val="75000"/>
                  <a:lumOff val="25000"/>
                </a:schemeClr>
              </a:solidFill>
            </a:endParaRPr>
          </a:p>
        </p:txBody>
      </p:sp>
      <p:sp>
        <p:nvSpPr>
          <p:cNvPr id="86" name="Oval 737">
            <a:extLst>
              <a:ext uri="{FF2B5EF4-FFF2-40B4-BE49-F238E27FC236}">
                <a16:creationId xmlns:a16="http://schemas.microsoft.com/office/drawing/2014/main" id="{612A285B-0EB2-4E6E-84C8-527D5D599D86}"/>
              </a:ext>
            </a:extLst>
          </p:cNvPr>
          <p:cNvSpPr>
            <a:spLocks noChangeArrowheads="1"/>
          </p:cNvSpPr>
          <p:nvPr/>
        </p:nvSpPr>
        <p:spPr bwMode="auto">
          <a:xfrm>
            <a:off x="6971328" y="3685700"/>
            <a:ext cx="52421" cy="58949"/>
          </a:xfrm>
          <a:prstGeom prst="ellipse">
            <a:avLst/>
          </a:prstGeom>
          <a:solidFill>
            <a:schemeClr val="accent4"/>
          </a:solidFill>
          <a:ln>
            <a:noFill/>
          </a:ln>
          <a:extLst/>
        </p:spPr>
        <p:txBody>
          <a:bodyPr/>
          <a:lstStyle/>
          <a:p>
            <a:endParaRPr lang="zh-CN" altLang="en-US">
              <a:solidFill>
                <a:schemeClr val="tx1">
                  <a:lumMod val="75000"/>
                  <a:lumOff val="25000"/>
                </a:schemeClr>
              </a:solidFill>
            </a:endParaRPr>
          </a:p>
        </p:txBody>
      </p:sp>
      <p:sp>
        <p:nvSpPr>
          <p:cNvPr id="87" name="Freeform 738">
            <a:extLst>
              <a:ext uri="{FF2B5EF4-FFF2-40B4-BE49-F238E27FC236}">
                <a16:creationId xmlns:a16="http://schemas.microsoft.com/office/drawing/2014/main" id="{991EFF25-E38B-4651-8B80-39BB0E910E45}"/>
              </a:ext>
            </a:extLst>
          </p:cNvPr>
          <p:cNvSpPr>
            <a:spLocks/>
          </p:cNvSpPr>
          <p:nvPr/>
        </p:nvSpPr>
        <p:spPr bwMode="auto">
          <a:xfrm>
            <a:off x="6755093" y="3744649"/>
            <a:ext cx="141973" cy="303477"/>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20" y="1"/>
                  <a:pt x="21" y="4"/>
                  <a:pt x="21" y="5"/>
                </a:cubicBezTo>
                <a:cubicBezTo>
                  <a:pt x="21" y="5"/>
                  <a:pt x="21" y="5"/>
                  <a:pt x="21" y="5"/>
                </a:cubicBezTo>
                <a:cubicBezTo>
                  <a:pt x="21" y="6"/>
                  <a:pt x="21" y="6"/>
                  <a:pt x="21" y="6"/>
                </a:cubicBezTo>
                <a:cubicBezTo>
                  <a:pt x="21" y="20"/>
                  <a:pt x="21" y="20"/>
                  <a:pt x="21" y="20"/>
                </a:cubicBezTo>
                <a:cubicBezTo>
                  <a:pt x="21" y="21"/>
                  <a:pt x="21" y="22"/>
                  <a:pt x="20" y="22"/>
                </a:cubicBezTo>
                <a:cubicBezTo>
                  <a:pt x="19" y="22"/>
                  <a:pt x="18" y="21"/>
                  <a:pt x="18" y="20"/>
                </a:cubicBezTo>
                <a:cubicBezTo>
                  <a:pt x="18" y="8"/>
                  <a:pt x="18" y="8"/>
                  <a:pt x="18" y="8"/>
                </a:cubicBezTo>
                <a:cubicBezTo>
                  <a:pt x="16" y="8"/>
                  <a:pt x="16" y="8"/>
                  <a:pt x="16" y="8"/>
                </a:cubicBezTo>
                <a:cubicBezTo>
                  <a:pt x="16" y="20"/>
                  <a:pt x="16" y="20"/>
                  <a:pt x="16" y="20"/>
                </a:cubicBezTo>
                <a:cubicBezTo>
                  <a:pt x="16" y="20"/>
                  <a:pt x="16" y="20"/>
                  <a:pt x="16" y="20"/>
                </a:cubicBezTo>
                <a:cubicBezTo>
                  <a:pt x="16" y="42"/>
                  <a:pt x="16" y="42"/>
                  <a:pt x="16" y="42"/>
                </a:cubicBezTo>
                <a:cubicBezTo>
                  <a:pt x="16" y="44"/>
                  <a:pt x="15" y="45"/>
                  <a:pt x="14" y="45"/>
                </a:cubicBezTo>
                <a:cubicBezTo>
                  <a:pt x="13" y="45"/>
                  <a:pt x="12" y="44"/>
                  <a:pt x="12" y="42"/>
                </a:cubicBezTo>
                <a:cubicBezTo>
                  <a:pt x="12" y="23"/>
                  <a:pt x="12" y="23"/>
                  <a:pt x="12" y="23"/>
                </a:cubicBezTo>
                <a:cubicBezTo>
                  <a:pt x="10" y="23"/>
                  <a:pt x="10" y="23"/>
                  <a:pt x="10" y="23"/>
                </a:cubicBezTo>
                <a:cubicBezTo>
                  <a:pt x="10" y="42"/>
                  <a:pt x="10" y="42"/>
                  <a:pt x="10" y="42"/>
                </a:cubicBezTo>
                <a:cubicBezTo>
                  <a:pt x="10" y="44"/>
                  <a:pt x="9" y="45"/>
                  <a:pt x="8" y="45"/>
                </a:cubicBezTo>
                <a:cubicBezTo>
                  <a:pt x="7" y="45"/>
                  <a:pt x="5" y="44"/>
                  <a:pt x="5" y="42"/>
                </a:cubicBezTo>
                <a:cubicBezTo>
                  <a:pt x="5" y="20"/>
                  <a:pt x="5" y="20"/>
                  <a:pt x="5" y="20"/>
                </a:cubicBezTo>
                <a:cubicBezTo>
                  <a:pt x="5" y="20"/>
                  <a:pt x="5" y="20"/>
                  <a:pt x="5" y="20"/>
                </a:cubicBezTo>
                <a:cubicBezTo>
                  <a:pt x="5" y="8"/>
                  <a:pt x="5" y="8"/>
                  <a:pt x="5" y="8"/>
                </a:cubicBezTo>
                <a:cubicBezTo>
                  <a:pt x="4" y="8"/>
                  <a:pt x="4" y="8"/>
                  <a:pt x="4" y="8"/>
                </a:cubicBezTo>
                <a:cubicBezTo>
                  <a:pt x="4" y="20"/>
                  <a:pt x="4" y="20"/>
                  <a:pt x="4" y="20"/>
                </a:cubicBezTo>
                <a:cubicBezTo>
                  <a:pt x="4" y="21"/>
                  <a:pt x="3" y="22"/>
                  <a:pt x="2" y="22"/>
                </a:cubicBezTo>
                <a:cubicBezTo>
                  <a:pt x="1" y="22"/>
                  <a:pt x="0" y="21"/>
                  <a:pt x="0" y="20"/>
                </a:cubicBezTo>
                <a:cubicBezTo>
                  <a:pt x="0" y="6"/>
                  <a:pt x="0" y="6"/>
                  <a:pt x="0" y="6"/>
                </a:cubicBezTo>
                <a:cubicBezTo>
                  <a:pt x="0" y="5"/>
                  <a:pt x="0" y="5"/>
                  <a:pt x="0" y="5"/>
                </a:cubicBezTo>
                <a:cubicBezTo>
                  <a:pt x="0" y="5"/>
                  <a:pt x="0" y="5"/>
                  <a:pt x="0" y="5"/>
                </a:cubicBezTo>
                <a:cubicBezTo>
                  <a:pt x="0" y="3"/>
                  <a:pt x="2" y="0"/>
                  <a:pt x="5" y="0"/>
                </a:cubicBezTo>
                <a:close/>
              </a:path>
            </a:pathLst>
          </a:custGeom>
          <a:solidFill>
            <a:schemeClr val="accent4"/>
          </a:solidFill>
          <a:ln>
            <a:noFill/>
          </a:ln>
          <a:extLst/>
        </p:spPr>
        <p:txBody>
          <a:bodyPr/>
          <a:lstStyle/>
          <a:p>
            <a:endParaRPr lang="zh-CN" altLang="en-US">
              <a:solidFill>
                <a:schemeClr val="tx1">
                  <a:lumMod val="75000"/>
                  <a:lumOff val="25000"/>
                </a:schemeClr>
              </a:solidFill>
            </a:endParaRPr>
          </a:p>
        </p:txBody>
      </p:sp>
      <p:sp>
        <p:nvSpPr>
          <p:cNvPr id="88" name="Oval 739">
            <a:extLst>
              <a:ext uri="{FF2B5EF4-FFF2-40B4-BE49-F238E27FC236}">
                <a16:creationId xmlns:a16="http://schemas.microsoft.com/office/drawing/2014/main" id="{B7E23E78-0E07-439F-810A-D5D5720297EB}"/>
              </a:ext>
            </a:extLst>
          </p:cNvPr>
          <p:cNvSpPr>
            <a:spLocks noChangeArrowheads="1"/>
          </p:cNvSpPr>
          <p:nvPr/>
        </p:nvSpPr>
        <p:spPr bwMode="auto">
          <a:xfrm>
            <a:off x="6803145" y="3685700"/>
            <a:ext cx="52421" cy="58949"/>
          </a:xfrm>
          <a:prstGeom prst="ellipse">
            <a:avLst/>
          </a:prstGeom>
          <a:solidFill>
            <a:schemeClr val="accent4"/>
          </a:solidFill>
          <a:ln>
            <a:noFill/>
          </a:ln>
          <a:extLst/>
        </p:spPr>
        <p:txBody>
          <a:bodyPr/>
          <a:lstStyle/>
          <a:p>
            <a:endParaRPr lang="zh-CN" altLang="en-US">
              <a:solidFill>
                <a:schemeClr val="tx1">
                  <a:lumMod val="75000"/>
                  <a:lumOff val="25000"/>
                </a:schemeClr>
              </a:solidFill>
            </a:endParaRPr>
          </a:p>
        </p:txBody>
      </p:sp>
      <p:sp>
        <p:nvSpPr>
          <p:cNvPr id="89" name="Freeform 740">
            <a:extLst>
              <a:ext uri="{FF2B5EF4-FFF2-40B4-BE49-F238E27FC236}">
                <a16:creationId xmlns:a16="http://schemas.microsoft.com/office/drawing/2014/main" id="{A9F613F3-CF4B-41E3-8F0D-441516B7E960}"/>
              </a:ext>
            </a:extLst>
          </p:cNvPr>
          <p:cNvSpPr>
            <a:spLocks/>
          </p:cNvSpPr>
          <p:nvPr/>
        </p:nvSpPr>
        <p:spPr bwMode="auto">
          <a:xfrm>
            <a:off x="6586908" y="3744649"/>
            <a:ext cx="141973" cy="303477"/>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20" y="1"/>
                  <a:pt x="21" y="4"/>
                  <a:pt x="21" y="5"/>
                </a:cubicBezTo>
                <a:cubicBezTo>
                  <a:pt x="21" y="5"/>
                  <a:pt x="21" y="5"/>
                  <a:pt x="21" y="5"/>
                </a:cubicBezTo>
                <a:cubicBezTo>
                  <a:pt x="21" y="6"/>
                  <a:pt x="21" y="6"/>
                  <a:pt x="21" y="6"/>
                </a:cubicBezTo>
                <a:cubicBezTo>
                  <a:pt x="21" y="20"/>
                  <a:pt x="21" y="20"/>
                  <a:pt x="21" y="20"/>
                </a:cubicBezTo>
                <a:cubicBezTo>
                  <a:pt x="21" y="21"/>
                  <a:pt x="21" y="22"/>
                  <a:pt x="20" y="22"/>
                </a:cubicBezTo>
                <a:cubicBezTo>
                  <a:pt x="19" y="22"/>
                  <a:pt x="18" y="21"/>
                  <a:pt x="18" y="20"/>
                </a:cubicBezTo>
                <a:cubicBezTo>
                  <a:pt x="18" y="8"/>
                  <a:pt x="18" y="8"/>
                  <a:pt x="18" y="8"/>
                </a:cubicBezTo>
                <a:cubicBezTo>
                  <a:pt x="16" y="8"/>
                  <a:pt x="16" y="8"/>
                  <a:pt x="16" y="8"/>
                </a:cubicBezTo>
                <a:cubicBezTo>
                  <a:pt x="16" y="20"/>
                  <a:pt x="16" y="20"/>
                  <a:pt x="16" y="20"/>
                </a:cubicBezTo>
                <a:cubicBezTo>
                  <a:pt x="16" y="20"/>
                  <a:pt x="16" y="20"/>
                  <a:pt x="16" y="20"/>
                </a:cubicBezTo>
                <a:cubicBezTo>
                  <a:pt x="16" y="42"/>
                  <a:pt x="16" y="42"/>
                  <a:pt x="16" y="42"/>
                </a:cubicBezTo>
                <a:cubicBezTo>
                  <a:pt x="16" y="44"/>
                  <a:pt x="15" y="45"/>
                  <a:pt x="14" y="45"/>
                </a:cubicBezTo>
                <a:cubicBezTo>
                  <a:pt x="13" y="45"/>
                  <a:pt x="11" y="44"/>
                  <a:pt x="11" y="42"/>
                </a:cubicBezTo>
                <a:cubicBezTo>
                  <a:pt x="11" y="23"/>
                  <a:pt x="11" y="23"/>
                  <a:pt x="11" y="23"/>
                </a:cubicBezTo>
                <a:cubicBezTo>
                  <a:pt x="10" y="23"/>
                  <a:pt x="10" y="23"/>
                  <a:pt x="10" y="23"/>
                </a:cubicBezTo>
                <a:cubicBezTo>
                  <a:pt x="10" y="42"/>
                  <a:pt x="10" y="42"/>
                  <a:pt x="10" y="42"/>
                </a:cubicBezTo>
                <a:cubicBezTo>
                  <a:pt x="10" y="44"/>
                  <a:pt x="9" y="45"/>
                  <a:pt x="8" y="45"/>
                </a:cubicBezTo>
                <a:cubicBezTo>
                  <a:pt x="7" y="45"/>
                  <a:pt x="5" y="44"/>
                  <a:pt x="5" y="42"/>
                </a:cubicBezTo>
                <a:cubicBezTo>
                  <a:pt x="5" y="20"/>
                  <a:pt x="5" y="20"/>
                  <a:pt x="5" y="20"/>
                </a:cubicBezTo>
                <a:cubicBezTo>
                  <a:pt x="5" y="20"/>
                  <a:pt x="5" y="20"/>
                  <a:pt x="5" y="20"/>
                </a:cubicBezTo>
                <a:cubicBezTo>
                  <a:pt x="5" y="8"/>
                  <a:pt x="5" y="8"/>
                  <a:pt x="5" y="8"/>
                </a:cubicBezTo>
                <a:cubicBezTo>
                  <a:pt x="4" y="8"/>
                  <a:pt x="4" y="8"/>
                  <a:pt x="4" y="8"/>
                </a:cubicBezTo>
                <a:cubicBezTo>
                  <a:pt x="4" y="20"/>
                  <a:pt x="4" y="20"/>
                  <a:pt x="4" y="20"/>
                </a:cubicBezTo>
                <a:cubicBezTo>
                  <a:pt x="4" y="21"/>
                  <a:pt x="3" y="22"/>
                  <a:pt x="2" y="22"/>
                </a:cubicBezTo>
                <a:cubicBezTo>
                  <a:pt x="1" y="22"/>
                  <a:pt x="0" y="21"/>
                  <a:pt x="0" y="20"/>
                </a:cubicBezTo>
                <a:cubicBezTo>
                  <a:pt x="0" y="6"/>
                  <a:pt x="0" y="6"/>
                  <a:pt x="0" y="6"/>
                </a:cubicBezTo>
                <a:cubicBezTo>
                  <a:pt x="0" y="5"/>
                  <a:pt x="0" y="5"/>
                  <a:pt x="0" y="5"/>
                </a:cubicBezTo>
                <a:cubicBezTo>
                  <a:pt x="0" y="5"/>
                  <a:pt x="0" y="5"/>
                  <a:pt x="0" y="5"/>
                </a:cubicBezTo>
                <a:cubicBezTo>
                  <a:pt x="0" y="3"/>
                  <a:pt x="2" y="0"/>
                  <a:pt x="5" y="0"/>
                </a:cubicBezTo>
                <a:close/>
              </a:path>
            </a:pathLst>
          </a:custGeom>
          <a:solidFill>
            <a:schemeClr val="accent4"/>
          </a:solidFill>
          <a:ln>
            <a:noFill/>
          </a:ln>
          <a:extLst/>
        </p:spPr>
        <p:txBody>
          <a:bodyPr/>
          <a:lstStyle/>
          <a:p>
            <a:endParaRPr lang="zh-CN" altLang="en-US">
              <a:solidFill>
                <a:schemeClr val="tx1">
                  <a:lumMod val="75000"/>
                  <a:lumOff val="25000"/>
                </a:schemeClr>
              </a:solidFill>
            </a:endParaRPr>
          </a:p>
        </p:txBody>
      </p:sp>
      <p:sp>
        <p:nvSpPr>
          <p:cNvPr id="90" name="Oval 741">
            <a:extLst>
              <a:ext uri="{FF2B5EF4-FFF2-40B4-BE49-F238E27FC236}">
                <a16:creationId xmlns:a16="http://schemas.microsoft.com/office/drawing/2014/main" id="{520B584C-98B7-4052-8CA0-B27EF5DAB1C8}"/>
              </a:ext>
            </a:extLst>
          </p:cNvPr>
          <p:cNvSpPr>
            <a:spLocks noChangeArrowheads="1"/>
          </p:cNvSpPr>
          <p:nvPr/>
        </p:nvSpPr>
        <p:spPr bwMode="auto">
          <a:xfrm>
            <a:off x="6634961" y="3685700"/>
            <a:ext cx="52421" cy="58949"/>
          </a:xfrm>
          <a:prstGeom prst="ellipse">
            <a:avLst/>
          </a:prstGeom>
          <a:solidFill>
            <a:schemeClr val="accent4"/>
          </a:solidFill>
          <a:ln>
            <a:noFill/>
          </a:ln>
          <a:extLst/>
        </p:spPr>
        <p:txBody>
          <a:bodyPr/>
          <a:lstStyle/>
          <a:p>
            <a:endParaRPr lang="zh-CN" altLang="en-US">
              <a:solidFill>
                <a:schemeClr val="tx1">
                  <a:lumMod val="75000"/>
                  <a:lumOff val="25000"/>
                </a:schemeClr>
              </a:solidFill>
            </a:endParaRPr>
          </a:p>
        </p:txBody>
      </p:sp>
      <p:sp>
        <p:nvSpPr>
          <p:cNvPr id="91" name="Freeform 742">
            <a:extLst>
              <a:ext uri="{FF2B5EF4-FFF2-40B4-BE49-F238E27FC236}">
                <a16:creationId xmlns:a16="http://schemas.microsoft.com/office/drawing/2014/main" id="{7FD179E4-9011-43E0-A384-9F65E70092B2}"/>
              </a:ext>
            </a:extLst>
          </p:cNvPr>
          <p:cNvSpPr>
            <a:spLocks/>
          </p:cNvSpPr>
          <p:nvPr/>
        </p:nvSpPr>
        <p:spPr bwMode="auto">
          <a:xfrm>
            <a:off x="7266196" y="3744649"/>
            <a:ext cx="141973" cy="303477"/>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19" y="1"/>
                  <a:pt x="21" y="4"/>
                  <a:pt x="21" y="5"/>
                </a:cubicBezTo>
                <a:cubicBezTo>
                  <a:pt x="21" y="5"/>
                  <a:pt x="21" y="5"/>
                  <a:pt x="21" y="5"/>
                </a:cubicBezTo>
                <a:cubicBezTo>
                  <a:pt x="21" y="6"/>
                  <a:pt x="21" y="6"/>
                  <a:pt x="21" y="6"/>
                </a:cubicBezTo>
                <a:cubicBezTo>
                  <a:pt x="21" y="20"/>
                  <a:pt x="21" y="20"/>
                  <a:pt x="21" y="20"/>
                </a:cubicBezTo>
                <a:cubicBezTo>
                  <a:pt x="21" y="21"/>
                  <a:pt x="20" y="22"/>
                  <a:pt x="19" y="22"/>
                </a:cubicBezTo>
                <a:cubicBezTo>
                  <a:pt x="18" y="22"/>
                  <a:pt x="17" y="21"/>
                  <a:pt x="17" y="20"/>
                </a:cubicBezTo>
                <a:cubicBezTo>
                  <a:pt x="17" y="8"/>
                  <a:pt x="17" y="8"/>
                  <a:pt x="17" y="8"/>
                </a:cubicBezTo>
                <a:cubicBezTo>
                  <a:pt x="16" y="8"/>
                  <a:pt x="16" y="8"/>
                  <a:pt x="16" y="8"/>
                </a:cubicBezTo>
                <a:cubicBezTo>
                  <a:pt x="16" y="20"/>
                  <a:pt x="16" y="20"/>
                  <a:pt x="16" y="20"/>
                </a:cubicBezTo>
                <a:cubicBezTo>
                  <a:pt x="16" y="20"/>
                  <a:pt x="16" y="20"/>
                  <a:pt x="16" y="20"/>
                </a:cubicBezTo>
                <a:cubicBezTo>
                  <a:pt x="16" y="42"/>
                  <a:pt x="16" y="42"/>
                  <a:pt x="16" y="42"/>
                </a:cubicBezTo>
                <a:cubicBezTo>
                  <a:pt x="16" y="44"/>
                  <a:pt x="15" y="45"/>
                  <a:pt x="13"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9" y="45"/>
                  <a:pt x="7" y="45"/>
                </a:cubicBezTo>
                <a:cubicBezTo>
                  <a:pt x="6" y="45"/>
                  <a:pt x="5" y="44"/>
                  <a:pt x="5" y="42"/>
                </a:cubicBezTo>
                <a:cubicBezTo>
                  <a:pt x="5" y="20"/>
                  <a:pt x="5" y="20"/>
                  <a:pt x="5" y="20"/>
                </a:cubicBezTo>
                <a:cubicBezTo>
                  <a:pt x="5" y="20"/>
                  <a:pt x="5" y="20"/>
                  <a:pt x="5" y="20"/>
                </a:cubicBezTo>
                <a:cubicBezTo>
                  <a:pt x="5" y="8"/>
                  <a:pt x="5" y="8"/>
                  <a:pt x="5" y="8"/>
                </a:cubicBezTo>
                <a:cubicBezTo>
                  <a:pt x="4" y="8"/>
                  <a:pt x="4" y="8"/>
                  <a:pt x="4" y="8"/>
                </a:cubicBezTo>
                <a:cubicBezTo>
                  <a:pt x="4" y="20"/>
                  <a:pt x="4" y="20"/>
                  <a:pt x="4" y="20"/>
                </a:cubicBezTo>
                <a:cubicBezTo>
                  <a:pt x="4" y="21"/>
                  <a:pt x="3" y="22"/>
                  <a:pt x="2" y="22"/>
                </a:cubicBezTo>
                <a:cubicBezTo>
                  <a:pt x="1" y="22"/>
                  <a:pt x="0" y="21"/>
                  <a:pt x="0" y="20"/>
                </a:cubicBezTo>
                <a:cubicBezTo>
                  <a:pt x="0" y="6"/>
                  <a:pt x="0" y="6"/>
                  <a:pt x="0" y="6"/>
                </a:cubicBezTo>
                <a:cubicBezTo>
                  <a:pt x="0" y="5"/>
                  <a:pt x="0" y="5"/>
                  <a:pt x="0" y="5"/>
                </a:cubicBezTo>
                <a:cubicBezTo>
                  <a:pt x="0" y="5"/>
                  <a:pt x="0" y="5"/>
                  <a:pt x="0" y="5"/>
                </a:cubicBezTo>
                <a:cubicBezTo>
                  <a:pt x="0" y="3"/>
                  <a:pt x="2" y="0"/>
                  <a:pt x="5" y="0"/>
                </a:cubicBezTo>
                <a:close/>
              </a:path>
            </a:pathLst>
          </a:custGeom>
          <a:solidFill>
            <a:schemeClr val="accent4"/>
          </a:solidFill>
          <a:ln>
            <a:noFill/>
          </a:ln>
          <a:extLst/>
        </p:spPr>
        <p:txBody>
          <a:bodyPr/>
          <a:lstStyle/>
          <a:p>
            <a:endParaRPr lang="zh-CN" altLang="en-US">
              <a:solidFill>
                <a:schemeClr val="tx1">
                  <a:lumMod val="75000"/>
                  <a:lumOff val="25000"/>
                </a:schemeClr>
              </a:solidFill>
            </a:endParaRPr>
          </a:p>
        </p:txBody>
      </p:sp>
      <p:sp>
        <p:nvSpPr>
          <p:cNvPr id="92" name="Oval 743">
            <a:extLst>
              <a:ext uri="{FF2B5EF4-FFF2-40B4-BE49-F238E27FC236}">
                <a16:creationId xmlns:a16="http://schemas.microsoft.com/office/drawing/2014/main" id="{47F21662-7173-4305-94B5-A2E02F9ABDB1}"/>
              </a:ext>
            </a:extLst>
          </p:cNvPr>
          <p:cNvSpPr>
            <a:spLocks noChangeArrowheads="1"/>
          </p:cNvSpPr>
          <p:nvPr/>
        </p:nvSpPr>
        <p:spPr bwMode="auto">
          <a:xfrm>
            <a:off x="7307696" y="3685700"/>
            <a:ext cx="58973" cy="58949"/>
          </a:xfrm>
          <a:prstGeom prst="ellipse">
            <a:avLst/>
          </a:prstGeom>
          <a:solidFill>
            <a:schemeClr val="accent4"/>
          </a:solidFill>
          <a:ln>
            <a:noFill/>
          </a:ln>
          <a:extLst/>
        </p:spPr>
        <p:txBody>
          <a:bodyPr/>
          <a:lstStyle/>
          <a:p>
            <a:endParaRPr lang="zh-CN" altLang="en-US">
              <a:solidFill>
                <a:schemeClr val="tx1">
                  <a:lumMod val="75000"/>
                  <a:lumOff val="25000"/>
                </a:schemeClr>
              </a:solidFill>
            </a:endParaRPr>
          </a:p>
        </p:txBody>
      </p:sp>
      <p:sp>
        <p:nvSpPr>
          <p:cNvPr id="93" name="Freeform 744">
            <a:extLst>
              <a:ext uri="{FF2B5EF4-FFF2-40B4-BE49-F238E27FC236}">
                <a16:creationId xmlns:a16="http://schemas.microsoft.com/office/drawing/2014/main" id="{B4929EDE-C76C-4567-A8CE-46F680FF8F64}"/>
              </a:ext>
            </a:extLst>
          </p:cNvPr>
          <p:cNvSpPr>
            <a:spLocks/>
          </p:cNvSpPr>
          <p:nvPr/>
        </p:nvSpPr>
        <p:spPr bwMode="auto">
          <a:xfrm>
            <a:off x="7098012" y="3744649"/>
            <a:ext cx="141973" cy="303477"/>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5" y="0"/>
                  <a:pt x="15" y="0"/>
                  <a:pt x="15" y="0"/>
                </a:cubicBezTo>
                <a:cubicBezTo>
                  <a:pt x="19" y="1"/>
                  <a:pt x="21" y="4"/>
                  <a:pt x="21" y="5"/>
                </a:cubicBezTo>
                <a:cubicBezTo>
                  <a:pt x="21" y="5"/>
                  <a:pt x="21" y="5"/>
                  <a:pt x="21" y="5"/>
                </a:cubicBezTo>
                <a:cubicBezTo>
                  <a:pt x="21" y="6"/>
                  <a:pt x="21" y="6"/>
                  <a:pt x="21" y="6"/>
                </a:cubicBezTo>
                <a:cubicBezTo>
                  <a:pt x="21" y="20"/>
                  <a:pt x="21" y="20"/>
                  <a:pt x="21" y="20"/>
                </a:cubicBezTo>
                <a:cubicBezTo>
                  <a:pt x="21" y="21"/>
                  <a:pt x="20" y="22"/>
                  <a:pt x="19" y="22"/>
                </a:cubicBezTo>
                <a:cubicBezTo>
                  <a:pt x="18" y="22"/>
                  <a:pt x="17" y="21"/>
                  <a:pt x="17" y="20"/>
                </a:cubicBezTo>
                <a:cubicBezTo>
                  <a:pt x="17" y="8"/>
                  <a:pt x="17" y="8"/>
                  <a:pt x="17" y="8"/>
                </a:cubicBezTo>
                <a:cubicBezTo>
                  <a:pt x="16" y="8"/>
                  <a:pt x="16" y="8"/>
                  <a:pt x="16" y="8"/>
                </a:cubicBezTo>
                <a:cubicBezTo>
                  <a:pt x="16" y="20"/>
                  <a:pt x="16" y="20"/>
                  <a:pt x="16" y="20"/>
                </a:cubicBezTo>
                <a:cubicBezTo>
                  <a:pt x="16" y="20"/>
                  <a:pt x="16" y="20"/>
                  <a:pt x="16" y="20"/>
                </a:cubicBezTo>
                <a:cubicBezTo>
                  <a:pt x="16" y="42"/>
                  <a:pt x="16" y="42"/>
                  <a:pt x="16" y="42"/>
                </a:cubicBezTo>
                <a:cubicBezTo>
                  <a:pt x="16" y="44"/>
                  <a:pt x="15" y="45"/>
                  <a:pt x="13"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9" y="45"/>
                  <a:pt x="7" y="45"/>
                </a:cubicBezTo>
                <a:cubicBezTo>
                  <a:pt x="6" y="45"/>
                  <a:pt x="5" y="44"/>
                  <a:pt x="5" y="42"/>
                </a:cubicBezTo>
                <a:cubicBezTo>
                  <a:pt x="5" y="20"/>
                  <a:pt x="5" y="20"/>
                  <a:pt x="5" y="20"/>
                </a:cubicBezTo>
                <a:cubicBezTo>
                  <a:pt x="5" y="20"/>
                  <a:pt x="5" y="20"/>
                  <a:pt x="5" y="20"/>
                </a:cubicBezTo>
                <a:cubicBezTo>
                  <a:pt x="5" y="8"/>
                  <a:pt x="5" y="8"/>
                  <a:pt x="5" y="8"/>
                </a:cubicBezTo>
                <a:cubicBezTo>
                  <a:pt x="4" y="8"/>
                  <a:pt x="4" y="8"/>
                  <a:pt x="4" y="8"/>
                </a:cubicBezTo>
                <a:cubicBezTo>
                  <a:pt x="4" y="20"/>
                  <a:pt x="4" y="20"/>
                  <a:pt x="4" y="20"/>
                </a:cubicBezTo>
                <a:cubicBezTo>
                  <a:pt x="4" y="21"/>
                  <a:pt x="3" y="22"/>
                  <a:pt x="2" y="22"/>
                </a:cubicBezTo>
                <a:cubicBezTo>
                  <a:pt x="1" y="22"/>
                  <a:pt x="0" y="21"/>
                  <a:pt x="0" y="20"/>
                </a:cubicBezTo>
                <a:cubicBezTo>
                  <a:pt x="0" y="6"/>
                  <a:pt x="0" y="6"/>
                  <a:pt x="0" y="6"/>
                </a:cubicBezTo>
                <a:cubicBezTo>
                  <a:pt x="0" y="5"/>
                  <a:pt x="0" y="5"/>
                  <a:pt x="0" y="5"/>
                </a:cubicBezTo>
                <a:cubicBezTo>
                  <a:pt x="0" y="5"/>
                  <a:pt x="0" y="5"/>
                  <a:pt x="0" y="5"/>
                </a:cubicBezTo>
                <a:cubicBezTo>
                  <a:pt x="0" y="3"/>
                  <a:pt x="2" y="0"/>
                  <a:pt x="5" y="0"/>
                </a:cubicBezTo>
                <a:close/>
              </a:path>
            </a:pathLst>
          </a:custGeom>
          <a:solidFill>
            <a:schemeClr val="accent4"/>
          </a:solidFill>
          <a:ln>
            <a:noFill/>
          </a:ln>
          <a:extLst/>
        </p:spPr>
        <p:txBody>
          <a:bodyPr/>
          <a:lstStyle/>
          <a:p>
            <a:endParaRPr lang="zh-CN" altLang="en-US">
              <a:solidFill>
                <a:schemeClr val="tx1">
                  <a:lumMod val="75000"/>
                  <a:lumOff val="25000"/>
                </a:schemeClr>
              </a:solidFill>
            </a:endParaRPr>
          </a:p>
        </p:txBody>
      </p:sp>
      <p:sp>
        <p:nvSpPr>
          <p:cNvPr id="94" name="Oval 745">
            <a:extLst>
              <a:ext uri="{FF2B5EF4-FFF2-40B4-BE49-F238E27FC236}">
                <a16:creationId xmlns:a16="http://schemas.microsoft.com/office/drawing/2014/main" id="{6A523F42-960D-4132-9AE4-B88F29804042}"/>
              </a:ext>
            </a:extLst>
          </p:cNvPr>
          <p:cNvSpPr>
            <a:spLocks noChangeArrowheads="1"/>
          </p:cNvSpPr>
          <p:nvPr/>
        </p:nvSpPr>
        <p:spPr bwMode="auto">
          <a:xfrm>
            <a:off x="7139512" y="3685700"/>
            <a:ext cx="61158" cy="58949"/>
          </a:xfrm>
          <a:prstGeom prst="ellipse">
            <a:avLst/>
          </a:prstGeom>
          <a:solidFill>
            <a:schemeClr val="accent4"/>
          </a:solidFill>
          <a:ln>
            <a:noFill/>
          </a:ln>
          <a:extLst/>
        </p:spPr>
        <p:txBody>
          <a:bodyPr/>
          <a:lstStyle/>
          <a:p>
            <a:endParaRPr lang="zh-CN" altLang="en-US">
              <a:solidFill>
                <a:schemeClr val="tx1">
                  <a:lumMod val="75000"/>
                  <a:lumOff val="25000"/>
                </a:schemeClr>
              </a:solidFill>
            </a:endParaRPr>
          </a:p>
        </p:txBody>
      </p:sp>
      <p:sp>
        <p:nvSpPr>
          <p:cNvPr id="95" name="Freeform 746">
            <a:extLst>
              <a:ext uri="{FF2B5EF4-FFF2-40B4-BE49-F238E27FC236}">
                <a16:creationId xmlns:a16="http://schemas.microsoft.com/office/drawing/2014/main" id="{AC942396-4A59-43F4-82E5-2872A0ACA8AF}"/>
              </a:ext>
            </a:extLst>
          </p:cNvPr>
          <p:cNvSpPr>
            <a:spLocks/>
          </p:cNvSpPr>
          <p:nvPr/>
        </p:nvSpPr>
        <p:spPr bwMode="auto">
          <a:xfrm>
            <a:off x="6425277" y="3744649"/>
            <a:ext cx="141973" cy="303477"/>
          </a:xfrm>
          <a:custGeom>
            <a:avLst/>
            <a:gdLst>
              <a:gd name="T0" fmla="*/ 2147483647 w 21"/>
              <a:gd name="T1" fmla="*/ 0 h 45"/>
              <a:gd name="T2" fmla="*/ 2147483647 w 21"/>
              <a:gd name="T3" fmla="*/ 0 h 45"/>
              <a:gd name="T4" fmla="*/ 2147483647 w 21"/>
              <a:gd name="T5" fmla="*/ 2147483647 h 45"/>
              <a:gd name="T6" fmla="*/ 2147483647 w 21"/>
              <a:gd name="T7" fmla="*/ 2147483647 h 45"/>
              <a:gd name="T8" fmla="*/ 2147483647 w 21"/>
              <a:gd name="T9" fmla="*/ 2147483647 h 45"/>
              <a:gd name="T10" fmla="*/ 2147483647 w 21"/>
              <a:gd name="T11" fmla="*/ 2147483647 h 45"/>
              <a:gd name="T12" fmla="*/ 2147483647 w 21"/>
              <a:gd name="T13" fmla="*/ 2147483647 h 45"/>
              <a:gd name="T14" fmla="*/ 2147483647 w 21"/>
              <a:gd name="T15" fmla="*/ 2147483647 h 45"/>
              <a:gd name="T16" fmla="*/ 2147483647 w 21"/>
              <a:gd name="T17" fmla="*/ 2147483647 h 45"/>
              <a:gd name="T18" fmla="*/ 2147483647 w 21"/>
              <a:gd name="T19" fmla="*/ 2147483647 h 45"/>
              <a:gd name="T20" fmla="*/ 2147483647 w 21"/>
              <a:gd name="T21" fmla="*/ 2147483647 h 45"/>
              <a:gd name="T22" fmla="*/ 2147483647 w 21"/>
              <a:gd name="T23" fmla="*/ 2147483647 h 45"/>
              <a:gd name="T24" fmla="*/ 2147483647 w 21"/>
              <a:gd name="T25" fmla="*/ 2147483647 h 45"/>
              <a:gd name="T26" fmla="*/ 2147483647 w 21"/>
              <a:gd name="T27" fmla="*/ 2147483647 h 45"/>
              <a:gd name="T28" fmla="*/ 2147483647 w 21"/>
              <a:gd name="T29" fmla="*/ 2147483647 h 45"/>
              <a:gd name="T30" fmla="*/ 2147483647 w 21"/>
              <a:gd name="T31" fmla="*/ 2147483647 h 45"/>
              <a:gd name="T32" fmla="*/ 2147483647 w 21"/>
              <a:gd name="T33" fmla="*/ 2147483647 h 45"/>
              <a:gd name="T34" fmla="*/ 2147483647 w 21"/>
              <a:gd name="T35" fmla="*/ 2147483647 h 45"/>
              <a:gd name="T36" fmla="*/ 2147483647 w 21"/>
              <a:gd name="T37" fmla="*/ 2147483647 h 45"/>
              <a:gd name="T38" fmla="*/ 2147483647 w 21"/>
              <a:gd name="T39" fmla="*/ 2147483647 h 45"/>
              <a:gd name="T40" fmla="*/ 2147483647 w 21"/>
              <a:gd name="T41" fmla="*/ 2147483647 h 45"/>
              <a:gd name="T42" fmla="*/ 2147483647 w 21"/>
              <a:gd name="T43" fmla="*/ 2147483647 h 45"/>
              <a:gd name="T44" fmla="*/ 2147483647 w 21"/>
              <a:gd name="T45" fmla="*/ 2147483647 h 45"/>
              <a:gd name="T46" fmla="*/ 2147483647 w 21"/>
              <a:gd name="T47" fmla="*/ 2147483647 h 45"/>
              <a:gd name="T48" fmla="*/ 2147483647 w 21"/>
              <a:gd name="T49" fmla="*/ 2147483647 h 45"/>
              <a:gd name="T50" fmla="*/ 2147483647 w 21"/>
              <a:gd name="T51" fmla="*/ 2147483647 h 45"/>
              <a:gd name="T52" fmla="*/ 0 w 21"/>
              <a:gd name="T53" fmla="*/ 2147483647 h 45"/>
              <a:gd name="T54" fmla="*/ 0 w 21"/>
              <a:gd name="T55" fmla="*/ 2147483647 h 45"/>
              <a:gd name="T56" fmla="*/ 0 w 21"/>
              <a:gd name="T57" fmla="*/ 2147483647 h 45"/>
              <a:gd name="T58" fmla="*/ 0 w 21"/>
              <a:gd name="T59" fmla="*/ 2147483647 h 45"/>
              <a:gd name="T60" fmla="*/ 2147483647 w 21"/>
              <a:gd name="T61" fmla="*/ 0 h 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 h="45">
                <a:moveTo>
                  <a:pt x="5" y="0"/>
                </a:moveTo>
                <a:cubicBezTo>
                  <a:pt x="16" y="0"/>
                  <a:pt x="16" y="0"/>
                  <a:pt x="16" y="0"/>
                </a:cubicBezTo>
                <a:cubicBezTo>
                  <a:pt x="20" y="1"/>
                  <a:pt x="21" y="4"/>
                  <a:pt x="21" y="5"/>
                </a:cubicBezTo>
                <a:cubicBezTo>
                  <a:pt x="21" y="5"/>
                  <a:pt x="21" y="5"/>
                  <a:pt x="21" y="5"/>
                </a:cubicBezTo>
                <a:cubicBezTo>
                  <a:pt x="21" y="6"/>
                  <a:pt x="21" y="6"/>
                  <a:pt x="21" y="6"/>
                </a:cubicBezTo>
                <a:cubicBezTo>
                  <a:pt x="21" y="20"/>
                  <a:pt x="21" y="20"/>
                  <a:pt x="21" y="20"/>
                </a:cubicBezTo>
                <a:cubicBezTo>
                  <a:pt x="21" y="21"/>
                  <a:pt x="20" y="22"/>
                  <a:pt x="19" y="22"/>
                </a:cubicBezTo>
                <a:cubicBezTo>
                  <a:pt x="18" y="22"/>
                  <a:pt x="18" y="21"/>
                  <a:pt x="18" y="20"/>
                </a:cubicBezTo>
                <a:cubicBezTo>
                  <a:pt x="18" y="8"/>
                  <a:pt x="18" y="8"/>
                  <a:pt x="18" y="8"/>
                </a:cubicBezTo>
                <a:cubicBezTo>
                  <a:pt x="16" y="8"/>
                  <a:pt x="16" y="8"/>
                  <a:pt x="16" y="8"/>
                </a:cubicBezTo>
                <a:cubicBezTo>
                  <a:pt x="16" y="20"/>
                  <a:pt x="16" y="20"/>
                  <a:pt x="16" y="20"/>
                </a:cubicBezTo>
                <a:cubicBezTo>
                  <a:pt x="16" y="20"/>
                  <a:pt x="16" y="20"/>
                  <a:pt x="16" y="20"/>
                </a:cubicBezTo>
                <a:cubicBezTo>
                  <a:pt x="16" y="42"/>
                  <a:pt x="16" y="42"/>
                  <a:pt x="16" y="42"/>
                </a:cubicBezTo>
                <a:cubicBezTo>
                  <a:pt x="16" y="44"/>
                  <a:pt x="15" y="45"/>
                  <a:pt x="14" y="45"/>
                </a:cubicBezTo>
                <a:cubicBezTo>
                  <a:pt x="12" y="45"/>
                  <a:pt x="11" y="44"/>
                  <a:pt x="11" y="42"/>
                </a:cubicBezTo>
                <a:cubicBezTo>
                  <a:pt x="11" y="23"/>
                  <a:pt x="11" y="23"/>
                  <a:pt x="11" y="23"/>
                </a:cubicBezTo>
                <a:cubicBezTo>
                  <a:pt x="10" y="23"/>
                  <a:pt x="10" y="23"/>
                  <a:pt x="10" y="23"/>
                </a:cubicBezTo>
                <a:cubicBezTo>
                  <a:pt x="10" y="42"/>
                  <a:pt x="10" y="42"/>
                  <a:pt x="10" y="42"/>
                </a:cubicBezTo>
                <a:cubicBezTo>
                  <a:pt x="10" y="44"/>
                  <a:pt x="9" y="45"/>
                  <a:pt x="8" y="45"/>
                </a:cubicBezTo>
                <a:cubicBezTo>
                  <a:pt x="6" y="45"/>
                  <a:pt x="5" y="44"/>
                  <a:pt x="5" y="42"/>
                </a:cubicBezTo>
                <a:cubicBezTo>
                  <a:pt x="5" y="20"/>
                  <a:pt x="5" y="20"/>
                  <a:pt x="5" y="20"/>
                </a:cubicBezTo>
                <a:cubicBezTo>
                  <a:pt x="5" y="20"/>
                  <a:pt x="5" y="20"/>
                  <a:pt x="5" y="20"/>
                </a:cubicBezTo>
                <a:cubicBezTo>
                  <a:pt x="5" y="8"/>
                  <a:pt x="5" y="8"/>
                  <a:pt x="5" y="8"/>
                </a:cubicBezTo>
                <a:cubicBezTo>
                  <a:pt x="4" y="8"/>
                  <a:pt x="4" y="8"/>
                  <a:pt x="4" y="8"/>
                </a:cubicBezTo>
                <a:cubicBezTo>
                  <a:pt x="4" y="20"/>
                  <a:pt x="4" y="20"/>
                  <a:pt x="4" y="20"/>
                </a:cubicBezTo>
                <a:cubicBezTo>
                  <a:pt x="4" y="21"/>
                  <a:pt x="3" y="22"/>
                  <a:pt x="2" y="22"/>
                </a:cubicBezTo>
                <a:cubicBezTo>
                  <a:pt x="1" y="22"/>
                  <a:pt x="0" y="21"/>
                  <a:pt x="0" y="20"/>
                </a:cubicBezTo>
                <a:cubicBezTo>
                  <a:pt x="0" y="6"/>
                  <a:pt x="0" y="6"/>
                  <a:pt x="0" y="6"/>
                </a:cubicBezTo>
                <a:cubicBezTo>
                  <a:pt x="0" y="5"/>
                  <a:pt x="0" y="5"/>
                  <a:pt x="0" y="5"/>
                </a:cubicBezTo>
                <a:cubicBezTo>
                  <a:pt x="0" y="5"/>
                  <a:pt x="0" y="5"/>
                  <a:pt x="0" y="5"/>
                </a:cubicBezTo>
                <a:cubicBezTo>
                  <a:pt x="0" y="3"/>
                  <a:pt x="2" y="0"/>
                  <a:pt x="5" y="0"/>
                </a:cubicBezTo>
                <a:close/>
              </a:path>
            </a:pathLst>
          </a:custGeom>
          <a:solidFill>
            <a:schemeClr val="accent4"/>
          </a:solidFill>
          <a:ln>
            <a:noFill/>
          </a:ln>
          <a:extLst/>
        </p:spPr>
        <p:txBody>
          <a:bodyPr/>
          <a:lstStyle/>
          <a:p>
            <a:endParaRPr lang="zh-CN" altLang="en-US">
              <a:solidFill>
                <a:schemeClr val="tx1">
                  <a:lumMod val="75000"/>
                  <a:lumOff val="25000"/>
                </a:schemeClr>
              </a:solidFill>
            </a:endParaRPr>
          </a:p>
        </p:txBody>
      </p:sp>
      <p:sp>
        <p:nvSpPr>
          <p:cNvPr id="96" name="Oval 747">
            <a:extLst>
              <a:ext uri="{FF2B5EF4-FFF2-40B4-BE49-F238E27FC236}">
                <a16:creationId xmlns:a16="http://schemas.microsoft.com/office/drawing/2014/main" id="{CED85927-8DE7-48B7-948D-9D1E3DF71C91}"/>
              </a:ext>
            </a:extLst>
          </p:cNvPr>
          <p:cNvSpPr>
            <a:spLocks noChangeArrowheads="1"/>
          </p:cNvSpPr>
          <p:nvPr/>
        </p:nvSpPr>
        <p:spPr bwMode="auto">
          <a:xfrm>
            <a:off x="6466777" y="3685700"/>
            <a:ext cx="61158" cy="58949"/>
          </a:xfrm>
          <a:prstGeom prst="ellipse">
            <a:avLst/>
          </a:prstGeom>
          <a:solidFill>
            <a:schemeClr val="accent4"/>
          </a:solidFill>
          <a:ln>
            <a:noFill/>
          </a:ln>
          <a:extLst/>
        </p:spPr>
        <p:txBody>
          <a:bodyPr/>
          <a:lstStyle/>
          <a:p>
            <a:endParaRPr lang="zh-CN" altLang="en-US">
              <a:solidFill>
                <a:schemeClr val="tx1">
                  <a:lumMod val="75000"/>
                  <a:lumOff val="25000"/>
                </a:schemeClr>
              </a:solidFill>
            </a:endParaRPr>
          </a:p>
        </p:txBody>
      </p:sp>
      <p:sp>
        <p:nvSpPr>
          <p:cNvPr id="97" name="Oval 748">
            <a:extLst>
              <a:ext uri="{FF2B5EF4-FFF2-40B4-BE49-F238E27FC236}">
                <a16:creationId xmlns:a16="http://schemas.microsoft.com/office/drawing/2014/main" id="{7E217E14-A7E9-4C54-9B41-4A50E24C4572}"/>
              </a:ext>
            </a:extLst>
          </p:cNvPr>
          <p:cNvSpPr>
            <a:spLocks noChangeArrowheads="1"/>
          </p:cNvSpPr>
          <p:nvPr/>
        </p:nvSpPr>
        <p:spPr bwMode="auto">
          <a:xfrm>
            <a:off x="2996077" y="3321091"/>
            <a:ext cx="107025" cy="109164"/>
          </a:xfrm>
          <a:prstGeom prst="ellipse">
            <a:avLst/>
          </a:prstGeom>
          <a:solidFill>
            <a:schemeClr val="accent2"/>
          </a:solidFill>
          <a:ln>
            <a:noFill/>
          </a:ln>
          <a:extLst/>
        </p:spPr>
        <p:txBody>
          <a:bodyPr/>
          <a:lstStyle/>
          <a:p>
            <a:endParaRPr lang="zh-CN" altLang="en-US"/>
          </a:p>
        </p:txBody>
      </p:sp>
      <p:sp>
        <p:nvSpPr>
          <p:cNvPr id="98" name="Freeform 749">
            <a:extLst>
              <a:ext uri="{FF2B5EF4-FFF2-40B4-BE49-F238E27FC236}">
                <a16:creationId xmlns:a16="http://schemas.microsoft.com/office/drawing/2014/main" id="{6A69DD6D-12BA-421A-AFBA-2C163BE33425}"/>
              </a:ext>
            </a:extLst>
          </p:cNvPr>
          <p:cNvSpPr>
            <a:spLocks/>
          </p:cNvSpPr>
          <p:nvPr/>
        </p:nvSpPr>
        <p:spPr bwMode="auto">
          <a:xfrm>
            <a:off x="2880313" y="3456456"/>
            <a:ext cx="336368" cy="591670"/>
          </a:xfrm>
          <a:custGeom>
            <a:avLst/>
            <a:gdLst>
              <a:gd name="T0" fmla="*/ 2147483647 w 50"/>
              <a:gd name="T1" fmla="*/ 2147483647 h 88"/>
              <a:gd name="T2" fmla="*/ 2147483647 w 50"/>
              <a:gd name="T3" fmla="*/ 2147483647 h 88"/>
              <a:gd name="T4" fmla="*/ 2147483647 w 50"/>
              <a:gd name="T5" fmla="*/ 0 h 88"/>
              <a:gd name="T6" fmla="*/ 2147483647 w 50"/>
              <a:gd name="T7" fmla="*/ 0 h 88"/>
              <a:gd name="T8" fmla="*/ 2147483647 w 50"/>
              <a:gd name="T9" fmla="*/ 2147483647 h 88"/>
              <a:gd name="T10" fmla="*/ 2147483647 w 50"/>
              <a:gd name="T11" fmla="*/ 2147483647 h 88"/>
              <a:gd name="T12" fmla="*/ 2147483647 w 50"/>
              <a:gd name="T13" fmla="*/ 2147483647 h 88"/>
              <a:gd name="T14" fmla="*/ 2147483647 w 50"/>
              <a:gd name="T15" fmla="*/ 2147483647 h 88"/>
              <a:gd name="T16" fmla="*/ 2147483647 w 50"/>
              <a:gd name="T17" fmla="*/ 2147483647 h 88"/>
              <a:gd name="T18" fmla="*/ 2147483647 w 50"/>
              <a:gd name="T19" fmla="*/ 2147483647 h 88"/>
              <a:gd name="T20" fmla="*/ 2147483647 w 50"/>
              <a:gd name="T21" fmla="*/ 2147483647 h 88"/>
              <a:gd name="T22" fmla="*/ 2147483647 w 50"/>
              <a:gd name="T23" fmla="*/ 2147483647 h 88"/>
              <a:gd name="T24" fmla="*/ 2147483647 w 50"/>
              <a:gd name="T25" fmla="*/ 2147483647 h 88"/>
              <a:gd name="T26" fmla="*/ 2147483647 w 50"/>
              <a:gd name="T27" fmla="*/ 2147483647 h 88"/>
              <a:gd name="T28" fmla="*/ 2147483647 w 50"/>
              <a:gd name="T29" fmla="*/ 2147483647 h 88"/>
              <a:gd name="T30" fmla="*/ 2147483647 w 50"/>
              <a:gd name="T31" fmla="*/ 2147483647 h 88"/>
              <a:gd name="T32" fmla="*/ 2147483647 w 50"/>
              <a:gd name="T33" fmla="*/ 2147483647 h 88"/>
              <a:gd name="T34" fmla="*/ 2147483647 w 50"/>
              <a:gd name="T35" fmla="*/ 2147483647 h 88"/>
              <a:gd name="T36" fmla="*/ 2147483647 w 50"/>
              <a:gd name="T37" fmla="*/ 2147483647 h 88"/>
              <a:gd name="T38" fmla="*/ 2147483647 w 50"/>
              <a:gd name="T39" fmla="*/ 2147483647 h 88"/>
              <a:gd name="T40" fmla="*/ 2147483647 w 50"/>
              <a:gd name="T41" fmla="*/ 2147483647 h 88"/>
              <a:gd name="T42" fmla="*/ 2147483647 w 50"/>
              <a:gd name="T43" fmla="*/ 2147483647 h 88"/>
              <a:gd name="T44" fmla="*/ 2147483647 w 50"/>
              <a:gd name="T45" fmla="*/ 2147483647 h 88"/>
              <a:gd name="T46" fmla="*/ 2147483647 w 50"/>
              <a:gd name="T47" fmla="*/ 2147483647 h 88"/>
              <a:gd name="T48" fmla="*/ 2147483647 w 50"/>
              <a:gd name="T49" fmla="*/ 2147483647 h 88"/>
              <a:gd name="T50" fmla="*/ 2147483647 w 50"/>
              <a:gd name="T51" fmla="*/ 2147483647 h 88"/>
              <a:gd name="T52" fmla="*/ 2147483647 w 50"/>
              <a:gd name="T53" fmla="*/ 2147483647 h 88"/>
              <a:gd name="T54" fmla="*/ 2147483647 w 50"/>
              <a:gd name="T55" fmla="*/ 2147483647 h 88"/>
              <a:gd name="T56" fmla="*/ 2147483647 w 50"/>
              <a:gd name="T57" fmla="*/ 2147483647 h 88"/>
              <a:gd name="T58" fmla="*/ 2147483647 w 50"/>
              <a:gd name="T59" fmla="*/ 2147483647 h 88"/>
              <a:gd name="T60" fmla="*/ 2147483647 w 50"/>
              <a:gd name="T61" fmla="*/ 2147483647 h 88"/>
              <a:gd name="T62" fmla="*/ 2147483647 w 50"/>
              <a:gd name="T63" fmla="*/ 2147483647 h 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 h="88">
                <a:moveTo>
                  <a:pt x="50" y="32"/>
                </a:moveTo>
                <a:cubicBezTo>
                  <a:pt x="41" y="5"/>
                  <a:pt x="41" y="5"/>
                  <a:pt x="41" y="5"/>
                </a:cubicBezTo>
                <a:cubicBezTo>
                  <a:pt x="40" y="2"/>
                  <a:pt x="38" y="0"/>
                  <a:pt x="35" y="0"/>
                </a:cubicBezTo>
                <a:cubicBezTo>
                  <a:pt x="15" y="0"/>
                  <a:pt x="15" y="0"/>
                  <a:pt x="15" y="0"/>
                </a:cubicBezTo>
                <a:cubicBezTo>
                  <a:pt x="13" y="0"/>
                  <a:pt x="11" y="1"/>
                  <a:pt x="10" y="2"/>
                </a:cubicBezTo>
                <a:cubicBezTo>
                  <a:pt x="10" y="3"/>
                  <a:pt x="10" y="3"/>
                  <a:pt x="10" y="3"/>
                </a:cubicBezTo>
                <a:cubicBezTo>
                  <a:pt x="10" y="3"/>
                  <a:pt x="10" y="3"/>
                  <a:pt x="10" y="3"/>
                </a:cubicBezTo>
                <a:cubicBezTo>
                  <a:pt x="10" y="4"/>
                  <a:pt x="10" y="4"/>
                  <a:pt x="10" y="4"/>
                </a:cubicBezTo>
                <a:cubicBezTo>
                  <a:pt x="1" y="32"/>
                  <a:pt x="1" y="32"/>
                  <a:pt x="1" y="32"/>
                </a:cubicBezTo>
                <a:cubicBezTo>
                  <a:pt x="0" y="34"/>
                  <a:pt x="1" y="36"/>
                  <a:pt x="3" y="37"/>
                </a:cubicBezTo>
                <a:cubicBezTo>
                  <a:pt x="5" y="37"/>
                  <a:pt x="7" y="36"/>
                  <a:pt x="8" y="34"/>
                </a:cubicBezTo>
                <a:cubicBezTo>
                  <a:pt x="15" y="12"/>
                  <a:pt x="15" y="12"/>
                  <a:pt x="15" y="12"/>
                </a:cubicBezTo>
                <a:cubicBezTo>
                  <a:pt x="15" y="12"/>
                  <a:pt x="15" y="12"/>
                  <a:pt x="15" y="12"/>
                </a:cubicBezTo>
                <a:cubicBezTo>
                  <a:pt x="16" y="12"/>
                  <a:pt x="16" y="12"/>
                  <a:pt x="16" y="12"/>
                </a:cubicBezTo>
                <a:cubicBezTo>
                  <a:pt x="5" y="52"/>
                  <a:pt x="5" y="52"/>
                  <a:pt x="5" y="52"/>
                </a:cubicBezTo>
                <a:cubicBezTo>
                  <a:pt x="16" y="52"/>
                  <a:pt x="16" y="52"/>
                  <a:pt x="16" y="52"/>
                </a:cubicBezTo>
                <a:cubicBezTo>
                  <a:pt x="16" y="83"/>
                  <a:pt x="16" y="83"/>
                  <a:pt x="16" y="83"/>
                </a:cubicBezTo>
                <a:cubicBezTo>
                  <a:pt x="16" y="86"/>
                  <a:pt x="18" y="88"/>
                  <a:pt x="20" y="88"/>
                </a:cubicBezTo>
                <a:cubicBezTo>
                  <a:pt x="22" y="88"/>
                  <a:pt x="24" y="86"/>
                  <a:pt x="24" y="83"/>
                </a:cubicBezTo>
                <a:cubicBezTo>
                  <a:pt x="24" y="52"/>
                  <a:pt x="24" y="52"/>
                  <a:pt x="24" y="52"/>
                </a:cubicBezTo>
                <a:cubicBezTo>
                  <a:pt x="27" y="52"/>
                  <a:pt x="27" y="52"/>
                  <a:pt x="27" y="52"/>
                </a:cubicBezTo>
                <a:cubicBezTo>
                  <a:pt x="27" y="83"/>
                  <a:pt x="27" y="83"/>
                  <a:pt x="27" y="83"/>
                </a:cubicBezTo>
                <a:cubicBezTo>
                  <a:pt x="27" y="86"/>
                  <a:pt x="28" y="88"/>
                  <a:pt x="31" y="88"/>
                </a:cubicBezTo>
                <a:cubicBezTo>
                  <a:pt x="33" y="88"/>
                  <a:pt x="35" y="86"/>
                  <a:pt x="35" y="83"/>
                </a:cubicBezTo>
                <a:cubicBezTo>
                  <a:pt x="35" y="52"/>
                  <a:pt x="35" y="52"/>
                  <a:pt x="35" y="52"/>
                </a:cubicBezTo>
                <a:cubicBezTo>
                  <a:pt x="45" y="52"/>
                  <a:pt x="45" y="52"/>
                  <a:pt x="45" y="52"/>
                </a:cubicBezTo>
                <a:cubicBezTo>
                  <a:pt x="34" y="12"/>
                  <a:pt x="34" y="12"/>
                  <a:pt x="34" y="12"/>
                </a:cubicBezTo>
                <a:cubicBezTo>
                  <a:pt x="35" y="12"/>
                  <a:pt x="35" y="12"/>
                  <a:pt x="35" y="12"/>
                </a:cubicBezTo>
                <a:cubicBezTo>
                  <a:pt x="35" y="12"/>
                  <a:pt x="35" y="12"/>
                  <a:pt x="36" y="12"/>
                </a:cubicBezTo>
                <a:cubicBezTo>
                  <a:pt x="43" y="34"/>
                  <a:pt x="43" y="34"/>
                  <a:pt x="43" y="34"/>
                </a:cubicBezTo>
                <a:cubicBezTo>
                  <a:pt x="44" y="36"/>
                  <a:pt x="46" y="37"/>
                  <a:pt x="48" y="36"/>
                </a:cubicBezTo>
                <a:cubicBezTo>
                  <a:pt x="49" y="36"/>
                  <a:pt x="50" y="34"/>
                  <a:pt x="50" y="32"/>
                </a:cubicBezTo>
                <a:close/>
              </a:path>
            </a:pathLst>
          </a:custGeom>
          <a:solidFill>
            <a:schemeClr val="accent2"/>
          </a:solidFill>
          <a:ln>
            <a:noFill/>
          </a:ln>
          <a:extLst/>
        </p:spPr>
        <p:txBody>
          <a:bodyPr/>
          <a:lstStyle/>
          <a:p>
            <a:endParaRPr lang="zh-CN" altLang="en-US"/>
          </a:p>
        </p:txBody>
      </p:sp>
      <p:sp>
        <p:nvSpPr>
          <p:cNvPr id="99" name="Rectangle 750">
            <a:extLst>
              <a:ext uri="{FF2B5EF4-FFF2-40B4-BE49-F238E27FC236}">
                <a16:creationId xmlns:a16="http://schemas.microsoft.com/office/drawing/2014/main" id="{8F431CDD-8DCB-4327-B82F-D391CEE4AB9E}"/>
              </a:ext>
            </a:extLst>
          </p:cNvPr>
          <p:cNvSpPr>
            <a:spLocks noChangeArrowheads="1"/>
          </p:cNvSpPr>
          <p:nvPr/>
        </p:nvSpPr>
        <p:spPr bwMode="auto">
          <a:xfrm>
            <a:off x="3319339" y="3430256"/>
            <a:ext cx="1175102" cy="556738"/>
          </a:xfrm>
          <a:prstGeom prst="rect">
            <a:avLst/>
          </a:prstGeom>
          <a:solidFill>
            <a:schemeClr val="accent2"/>
          </a:solidFill>
          <a:ln>
            <a:noFill/>
          </a:ln>
          <a:extLst/>
        </p:spPr>
        <p:txBody>
          <a:bodyPr/>
          <a:lstStyle/>
          <a:p>
            <a:endParaRPr lang="zh-CN" altLang="en-US"/>
          </a:p>
        </p:txBody>
      </p:sp>
      <p:sp>
        <p:nvSpPr>
          <p:cNvPr id="100" name="Freeform 751">
            <a:extLst>
              <a:ext uri="{FF2B5EF4-FFF2-40B4-BE49-F238E27FC236}">
                <a16:creationId xmlns:a16="http://schemas.microsoft.com/office/drawing/2014/main" id="{F5DEDCC0-DCB1-43FF-B987-DB7FD88F58E8}"/>
              </a:ext>
            </a:extLst>
          </p:cNvPr>
          <p:cNvSpPr>
            <a:spLocks/>
          </p:cNvSpPr>
          <p:nvPr/>
        </p:nvSpPr>
        <p:spPr bwMode="auto">
          <a:xfrm>
            <a:off x="1213765" y="3417157"/>
            <a:ext cx="281762" cy="598220"/>
          </a:xfrm>
          <a:custGeom>
            <a:avLst/>
            <a:gdLst>
              <a:gd name="T0" fmla="*/ 2147483647 w 42"/>
              <a:gd name="T1" fmla="*/ 0 h 89"/>
              <a:gd name="T2" fmla="*/ 2147483647 w 42"/>
              <a:gd name="T3" fmla="*/ 0 h 89"/>
              <a:gd name="T4" fmla="*/ 0 w 42"/>
              <a:gd name="T5" fmla="*/ 2147483647 h 89"/>
              <a:gd name="T6" fmla="*/ 0 w 42"/>
              <a:gd name="T7" fmla="*/ 2147483647 h 89"/>
              <a:gd name="T8" fmla="*/ 0 w 42"/>
              <a:gd name="T9" fmla="*/ 2147483647 h 89"/>
              <a:gd name="T10" fmla="*/ 0 w 42"/>
              <a:gd name="T11" fmla="*/ 2147483647 h 89"/>
              <a:gd name="T12" fmla="*/ 2147483647 w 42"/>
              <a:gd name="T13" fmla="*/ 2147483647 h 89"/>
              <a:gd name="T14" fmla="*/ 2147483647 w 42"/>
              <a:gd name="T15" fmla="*/ 2147483647 h 89"/>
              <a:gd name="T16" fmla="*/ 2147483647 w 42"/>
              <a:gd name="T17" fmla="*/ 2147483647 h 89"/>
              <a:gd name="T18" fmla="*/ 2147483647 w 42"/>
              <a:gd name="T19" fmla="*/ 2147483647 h 89"/>
              <a:gd name="T20" fmla="*/ 2147483647 w 42"/>
              <a:gd name="T21" fmla="*/ 2147483647 h 89"/>
              <a:gd name="T22" fmla="*/ 2147483647 w 42"/>
              <a:gd name="T23" fmla="*/ 2147483647 h 89"/>
              <a:gd name="T24" fmla="*/ 2147483647 w 42"/>
              <a:gd name="T25" fmla="*/ 2147483647 h 89"/>
              <a:gd name="T26" fmla="*/ 2147483647 w 42"/>
              <a:gd name="T27" fmla="*/ 2147483647 h 89"/>
              <a:gd name="T28" fmla="*/ 2147483647 w 42"/>
              <a:gd name="T29" fmla="*/ 2147483647 h 89"/>
              <a:gd name="T30" fmla="*/ 2147483647 w 42"/>
              <a:gd name="T31" fmla="*/ 2147483647 h 89"/>
              <a:gd name="T32" fmla="*/ 2147483647 w 42"/>
              <a:gd name="T33" fmla="*/ 2147483647 h 89"/>
              <a:gd name="T34" fmla="*/ 2147483647 w 42"/>
              <a:gd name="T35" fmla="*/ 2147483647 h 89"/>
              <a:gd name="T36" fmla="*/ 2147483647 w 42"/>
              <a:gd name="T37" fmla="*/ 2147483647 h 89"/>
              <a:gd name="T38" fmla="*/ 2147483647 w 42"/>
              <a:gd name="T39" fmla="*/ 2147483647 h 89"/>
              <a:gd name="T40" fmla="*/ 2147483647 w 42"/>
              <a:gd name="T41" fmla="*/ 2147483647 h 89"/>
              <a:gd name="T42" fmla="*/ 2147483647 w 42"/>
              <a:gd name="T43" fmla="*/ 2147483647 h 89"/>
              <a:gd name="T44" fmla="*/ 2147483647 w 42"/>
              <a:gd name="T45" fmla="*/ 2147483647 h 89"/>
              <a:gd name="T46" fmla="*/ 2147483647 w 42"/>
              <a:gd name="T47" fmla="*/ 2147483647 h 89"/>
              <a:gd name="T48" fmla="*/ 2147483647 w 42"/>
              <a:gd name="T49" fmla="*/ 2147483647 h 89"/>
              <a:gd name="T50" fmla="*/ 2147483647 w 42"/>
              <a:gd name="T51" fmla="*/ 2147483647 h 89"/>
              <a:gd name="T52" fmla="*/ 2147483647 w 42"/>
              <a:gd name="T53" fmla="*/ 2147483647 h 89"/>
              <a:gd name="T54" fmla="*/ 2147483647 w 42"/>
              <a:gd name="T55" fmla="*/ 2147483647 h 89"/>
              <a:gd name="T56" fmla="*/ 2147483647 w 42"/>
              <a:gd name="T57" fmla="*/ 2147483647 h 89"/>
              <a:gd name="T58" fmla="*/ 2147483647 w 42"/>
              <a:gd name="T59" fmla="*/ 2147483647 h 89"/>
              <a:gd name="T60" fmla="*/ 2147483647 w 42"/>
              <a:gd name="T61" fmla="*/ 0 h 8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2" h="89">
                <a:moveTo>
                  <a:pt x="32" y="0"/>
                </a:moveTo>
                <a:cubicBezTo>
                  <a:pt x="10" y="0"/>
                  <a:pt x="10" y="0"/>
                  <a:pt x="10" y="0"/>
                </a:cubicBezTo>
                <a:cubicBezTo>
                  <a:pt x="3" y="0"/>
                  <a:pt x="0" y="7"/>
                  <a:pt x="0" y="9"/>
                </a:cubicBezTo>
                <a:cubicBezTo>
                  <a:pt x="0" y="9"/>
                  <a:pt x="0" y="9"/>
                  <a:pt x="0" y="9"/>
                </a:cubicBezTo>
                <a:cubicBezTo>
                  <a:pt x="0" y="10"/>
                  <a:pt x="0" y="10"/>
                  <a:pt x="0" y="10"/>
                </a:cubicBezTo>
                <a:cubicBezTo>
                  <a:pt x="0" y="40"/>
                  <a:pt x="0" y="40"/>
                  <a:pt x="0" y="40"/>
                </a:cubicBezTo>
                <a:cubicBezTo>
                  <a:pt x="0" y="42"/>
                  <a:pt x="1" y="44"/>
                  <a:pt x="3" y="44"/>
                </a:cubicBezTo>
                <a:cubicBezTo>
                  <a:pt x="5" y="44"/>
                  <a:pt x="7" y="42"/>
                  <a:pt x="7" y="40"/>
                </a:cubicBezTo>
                <a:cubicBezTo>
                  <a:pt x="7" y="14"/>
                  <a:pt x="7" y="14"/>
                  <a:pt x="7" y="14"/>
                </a:cubicBezTo>
                <a:cubicBezTo>
                  <a:pt x="10" y="14"/>
                  <a:pt x="10" y="14"/>
                  <a:pt x="10" y="14"/>
                </a:cubicBezTo>
                <a:cubicBezTo>
                  <a:pt x="10" y="39"/>
                  <a:pt x="10" y="39"/>
                  <a:pt x="10" y="39"/>
                </a:cubicBezTo>
                <a:cubicBezTo>
                  <a:pt x="10" y="39"/>
                  <a:pt x="10" y="40"/>
                  <a:pt x="10" y="40"/>
                </a:cubicBezTo>
                <a:cubicBezTo>
                  <a:pt x="10" y="84"/>
                  <a:pt x="10" y="84"/>
                  <a:pt x="10" y="84"/>
                </a:cubicBezTo>
                <a:cubicBezTo>
                  <a:pt x="10" y="87"/>
                  <a:pt x="12" y="89"/>
                  <a:pt x="15" y="89"/>
                </a:cubicBezTo>
                <a:cubicBezTo>
                  <a:pt x="17" y="89"/>
                  <a:pt x="20" y="87"/>
                  <a:pt x="20" y="84"/>
                </a:cubicBezTo>
                <a:cubicBezTo>
                  <a:pt x="20" y="45"/>
                  <a:pt x="20" y="45"/>
                  <a:pt x="20" y="45"/>
                </a:cubicBezTo>
                <a:cubicBezTo>
                  <a:pt x="22" y="45"/>
                  <a:pt x="22" y="45"/>
                  <a:pt x="22" y="45"/>
                </a:cubicBezTo>
                <a:cubicBezTo>
                  <a:pt x="22" y="84"/>
                  <a:pt x="22" y="84"/>
                  <a:pt x="22" y="84"/>
                </a:cubicBezTo>
                <a:cubicBezTo>
                  <a:pt x="22" y="87"/>
                  <a:pt x="24" y="89"/>
                  <a:pt x="27" y="89"/>
                </a:cubicBezTo>
                <a:cubicBezTo>
                  <a:pt x="30" y="89"/>
                  <a:pt x="32" y="87"/>
                  <a:pt x="32" y="84"/>
                </a:cubicBezTo>
                <a:cubicBezTo>
                  <a:pt x="32" y="39"/>
                  <a:pt x="32" y="39"/>
                  <a:pt x="32" y="39"/>
                </a:cubicBezTo>
                <a:cubicBezTo>
                  <a:pt x="32" y="39"/>
                  <a:pt x="32" y="39"/>
                  <a:pt x="32" y="39"/>
                </a:cubicBezTo>
                <a:cubicBezTo>
                  <a:pt x="32" y="14"/>
                  <a:pt x="32" y="14"/>
                  <a:pt x="32" y="14"/>
                </a:cubicBezTo>
                <a:cubicBezTo>
                  <a:pt x="34" y="14"/>
                  <a:pt x="34" y="14"/>
                  <a:pt x="34" y="14"/>
                </a:cubicBezTo>
                <a:cubicBezTo>
                  <a:pt x="34" y="40"/>
                  <a:pt x="34" y="40"/>
                  <a:pt x="34" y="40"/>
                </a:cubicBezTo>
                <a:cubicBezTo>
                  <a:pt x="34" y="42"/>
                  <a:pt x="36" y="44"/>
                  <a:pt x="38" y="44"/>
                </a:cubicBezTo>
                <a:cubicBezTo>
                  <a:pt x="40" y="44"/>
                  <a:pt x="42" y="42"/>
                  <a:pt x="42" y="40"/>
                </a:cubicBezTo>
                <a:cubicBezTo>
                  <a:pt x="42" y="10"/>
                  <a:pt x="42" y="10"/>
                  <a:pt x="42" y="10"/>
                </a:cubicBezTo>
                <a:cubicBezTo>
                  <a:pt x="42" y="9"/>
                  <a:pt x="42" y="9"/>
                  <a:pt x="42" y="9"/>
                </a:cubicBezTo>
                <a:cubicBezTo>
                  <a:pt x="42" y="8"/>
                  <a:pt x="42" y="8"/>
                  <a:pt x="42" y="8"/>
                </a:cubicBezTo>
                <a:cubicBezTo>
                  <a:pt x="42" y="6"/>
                  <a:pt x="38" y="0"/>
                  <a:pt x="32" y="0"/>
                </a:cubicBezTo>
                <a:close/>
              </a:path>
            </a:pathLst>
          </a:custGeom>
          <a:solidFill>
            <a:schemeClr val="accent1"/>
          </a:solidFill>
          <a:ln>
            <a:noFill/>
          </a:ln>
          <a:extLst/>
        </p:spPr>
        <p:txBody>
          <a:bodyPr/>
          <a:lstStyle/>
          <a:p>
            <a:endParaRPr lang="zh-CN" altLang="en-US"/>
          </a:p>
        </p:txBody>
      </p:sp>
      <p:sp>
        <p:nvSpPr>
          <p:cNvPr id="101" name="Oval 752">
            <a:extLst>
              <a:ext uri="{FF2B5EF4-FFF2-40B4-BE49-F238E27FC236}">
                <a16:creationId xmlns:a16="http://schemas.microsoft.com/office/drawing/2014/main" id="{EE73BED0-60BB-43B2-98DB-C253854C3E4C}"/>
              </a:ext>
            </a:extLst>
          </p:cNvPr>
          <p:cNvSpPr>
            <a:spLocks noChangeArrowheads="1"/>
          </p:cNvSpPr>
          <p:nvPr/>
        </p:nvSpPr>
        <p:spPr bwMode="auto">
          <a:xfrm>
            <a:off x="1294581" y="3294893"/>
            <a:ext cx="113579" cy="115715"/>
          </a:xfrm>
          <a:prstGeom prst="ellipse">
            <a:avLst/>
          </a:prstGeom>
          <a:solidFill>
            <a:schemeClr val="accent1"/>
          </a:solidFill>
          <a:ln>
            <a:noFill/>
          </a:ln>
          <a:extLst/>
        </p:spPr>
        <p:txBody>
          <a:bodyPr/>
          <a:lstStyle/>
          <a:p>
            <a:endParaRPr lang="zh-CN" altLang="en-US"/>
          </a:p>
        </p:txBody>
      </p:sp>
      <p:sp>
        <p:nvSpPr>
          <p:cNvPr id="102" name="Rectangle 753">
            <a:extLst>
              <a:ext uri="{FF2B5EF4-FFF2-40B4-BE49-F238E27FC236}">
                <a16:creationId xmlns:a16="http://schemas.microsoft.com/office/drawing/2014/main" id="{D4EB52EF-552A-4B1B-A320-DBD626DE691F}"/>
              </a:ext>
            </a:extLst>
          </p:cNvPr>
          <p:cNvSpPr>
            <a:spLocks noChangeArrowheads="1"/>
          </p:cNvSpPr>
          <p:nvPr/>
        </p:nvSpPr>
        <p:spPr bwMode="auto">
          <a:xfrm>
            <a:off x="1624397" y="3417157"/>
            <a:ext cx="1006918" cy="563287"/>
          </a:xfrm>
          <a:prstGeom prst="rect">
            <a:avLst/>
          </a:prstGeom>
          <a:solidFill>
            <a:schemeClr val="accent1"/>
          </a:solidFill>
          <a:ln>
            <a:noFill/>
          </a:ln>
          <a:extLst/>
        </p:spPr>
        <p:txBody>
          <a:bodyPr/>
          <a:lstStyle/>
          <a:p>
            <a:endParaRPr lang="zh-CN" altLang="en-US"/>
          </a:p>
        </p:txBody>
      </p:sp>
      <p:sp>
        <p:nvSpPr>
          <p:cNvPr id="103" name="矩形 1">
            <a:extLst>
              <a:ext uri="{FF2B5EF4-FFF2-40B4-BE49-F238E27FC236}">
                <a16:creationId xmlns:a16="http://schemas.microsoft.com/office/drawing/2014/main" id="{4EC63EFD-0B90-4AE6-8AD1-E0F729C66BCF}"/>
              </a:ext>
            </a:extLst>
          </p:cNvPr>
          <p:cNvSpPr>
            <a:spLocks noChangeArrowheads="1"/>
          </p:cNvSpPr>
          <p:nvPr/>
        </p:nvSpPr>
        <p:spPr bwMode="auto">
          <a:xfrm>
            <a:off x="4888475" y="1186713"/>
            <a:ext cx="349297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zh-CN" altLang="zh-CN" sz="1000" dirty="0">
              <a:solidFill>
                <a:schemeClr val="tx1">
                  <a:lumMod val="75000"/>
                  <a:lumOff val="25000"/>
                </a:schemeClr>
              </a:solidFill>
              <a:latin typeface="微软雅黑" pitchFamily="34" charset="-122"/>
              <a:ea typeface="微软雅黑" pitchFamily="34" charset="-122"/>
            </a:endParaRPr>
          </a:p>
        </p:txBody>
      </p:sp>
      <p:sp>
        <p:nvSpPr>
          <p:cNvPr id="104" name="TextBox 291">
            <a:extLst>
              <a:ext uri="{FF2B5EF4-FFF2-40B4-BE49-F238E27FC236}">
                <a16:creationId xmlns:a16="http://schemas.microsoft.com/office/drawing/2014/main" id="{C8ABA5D2-7545-4EFD-8374-C3069262D2FC}"/>
              </a:ext>
            </a:extLst>
          </p:cNvPr>
          <p:cNvSpPr txBox="1"/>
          <p:nvPr/>
        </p:nvSpPr>
        <p:spPr bwMode="auto">
          <a:xfrm>
            <a:off x="7533727" y="2564717"/>
            <a:ext cx="851515" cy="246221"/>
          </a:xfrm>
          <a:prstGeom prst="rect">
            <a:avLst/>
          </a:prstGeom>
          <a:noFill/>
        </p:spPr>
        <p:txBody>
          <a:bodyPr wrap="none">
            <a:spAutoFit/>
          </a:bodyPr>
          <a:lstStyle/>
          <a:p>
            <a:pPr>
              <a:defRPr/>
            </a:pPr>
            <a:r>
              <a:rPr lang="zh-CN" altLang="en-US" sz="1000" spc="300" dirty="0">
                <a:solidFill>
                  <a:schemeClr val="tx1">
                    <a:lumMod val="75000"/>
                    <a:lumOff val="25000"/>
                  </a:schemeClr>
                </a:solidFill>
                <a:latin typeface="微软雅黑" pitchFamily="34" charset="-122"/>
                <a:ea typeface="微软雅黑" pitchFamily="34" charset="-122"/>
                <a:cs typeface="Arial" pitchFamily="34" charset="0"/>
              </a:rPr>
              <a:t>添加标题</a:t>
            </a:r>
          </a:p>
        </p:txBody>
      </p:sp>
      <p:sp>
        <p:nvSpPr>
          <p:cNvPr id="105" name="TextBox 292">
            <a:extLst>
              <a:ext uri="{FF2B5EF4-FFF2-40B4-BE49-F238E27FC236}">
                <a16:creationId xmlns:a16="http://schemas.microsoft.com/office/drawing/2014/main" id="{196B1C55-7BC5-4A99-A8D3-39CC42263266}"/>
              </a:ext>
            </a:extLst>
          </p:cNvPr>
          <p:cNvSpPr txBox="1"/>
          <p:nvPr/>
        </p:nvSpPr>
        <p:spPr bwMode="auto">
          <a:xfrm>
            <a:off x="7533727" y="2968478"/>
            <a:ext cx="851515" cy="246221"/>
          </a:xfrm>
          <a:prstGeom prst="rect">
            <a:avLst/>
          </a:prstGeom>
          <a:noFill/>
        </p:spPr>
        <p:txBody>
          <a:bodyPr wrap="none">
            <a:spAutoFit/>
          </a:bodyPr>
          <a:lstStyle/>
          <a:p>
            <a:pPr>
              <a:defRPr/>
            </a:pPr>
            <a:r>
              <a:rPr lang="zh-CN" altLang="en-US" sz="1000" spc="300" dirty="0">
                <a:solidFill>
                  <a:schemeClr val="tx1">
                    <a:lumMod val="75000"/>
                    <a:lumOff val="25000"/>
                  </a:schemeClr>
                </a:solidFill>
                <a:latin typeface="微软雅黑" pitchFamily="34" charset="-122"/>
                <a:ea typeface="微软雅黑" pitchFamily="34" charset="-122"/>
                <a:cs typeface="Arial" pitchFamily="34" charset="0"/>
              </a:rPr>
              <a:t>添加标题</a:t>
            </a:r>
          </a:p>
        </p:txBody>
      </p:sp>
      <p:sp>
        <p:nvSpPr>
          <p:cNvPr id="106" name="TextBox 293">
            <a:extLst>
              <a:ext uri="{FF2B5EF4-FFF2-40B4-BE49-F238E27FC236}">
                <a16:creationId xmlns:a16="http://schemas.microsoft.com/office/drawing/2014/main" id="{7B1F8080-044B-4007-AE83-9B6B91455818}"/>
              </a:ext>
            </a:extLst>
          </p:cNvPr>
          <p:cNvSpPr txBox="1"/>
          <p:nvPr/>
        </p:nvSpPr>
        <p:spPr bwMode="auto">
          <a:xfrm>
            <a:off x="7533727" y="3360363"/>
            <a:ext cx="851515" cy="246221"/>
          </a:xfrm>
          <a:prstGeom prst="rect">
            <a:avLst/>
          </a:prstGeom>
          <a:noFill/>
        </p:spPr>
        <p:txBody>
          <a:bodyPr wrap="none">
            <a:spAutoFit/>
          </a:bodyPr>
          <a:lstStyle/>
          <a:p>
            <a:pPr>
              <a:defRPr/>
            </a:pPr>
            <a:r>
              <a:rPr lang="zh-CN" altLang="en-US" sz="1000" spc="300" dirty="0">
                <a:solidFill>
                  <a:schemeClr val="tx1">
                    <a:lumMod val="75000"/>
                    <a:lumOff val="25000"/>
                  </a:schemeClr>
                </a:solidFill>
                <a:latin typeface="微软雅黑" pitchFamily="34" charset="-122"/>
                <a:ea typeface="微软雅黑" pitchFamily="34" charset="-122"/>
                <a:cs typeface="Arial" pitchFamily="34" charset="0"/>
              </a:rPr>
              <a:t>添加标题</a:t>
            </a:r>
          </a:p>
        </p:txBody>
      </p:sp>
      <p:sp>
        <p:nvSpPr>
          <p:cNvPr id="107" name="TextBox 294">
            <a:extLst>
              <a:ext uri="{FF2B5EF4-FFF2-40B4-BE49-F238E27FC236}">
                <a16:creationId xmlns:a16="http://schemas.microsoft.com/office/drawing/2014/main" id="{80FB4E97-CD43-43CF-82A9-88DB82BFBA4D}"/>
              </a:ext>
            </a:extLst>
          </p:cNvPr>
          <p:cNvSpPr txBox="1"/>
          <p:nvPr/>
        </p:nvSpPr>
        <p:spPr bwMode="auto">
          <a:xfrm>
            <a:off x="7533727" y="3764124"/>
            <a:ext cx="851515" cy="246221"/>
          </a:xfrm>
          <a:prstGeom prst="rect">
            <a:avLst/>
          </a:prstGeom>
          <a:noFill/>
        </p:spPr>
        <p:txBody>
          <a:bodyPr wrap="none">
            <a:spAutoFit/>
          </a:bodyPr>
          <a:lstStyle/>
          <a:p>
            <a:pPr>
              <a:defRPr/>
            </a:pPr>
            <a:r>
              <a:rPr lang="zh-CN" altLang="en-US" sz="1000" spc="300" dirty="0">
                <a:solidFill>
                  <a:schemeClr val="tx1">
                    <a:lumMod val="75000"/>
                    <a:lumOff val="25000"/>
                  </a:schemeClr>
                </a:solidFill>
                <a:latin typeface="微软雅黑" pitchFamily="34" charset="-122"/>
                <a:ea typeface="微软雅黑" pitchFamily="34" charset="-122"/>
                <a:cs typeface="Arial" pitchFamily="34" charset="0"/>
              </a:rPr>
              <a:t>添加标题</a:t>
            </a:r>
          </a:p>
        </p:txBody>
      </p:sp>
      <p:sp>
        <p:nvSpPr>
          <p:cNvPr id="108" name="TextBox 295">
            <a:extLst>
              <a:ext uri="{FF2B5EF4-FFF2-40B4-BE49-F238E27FC236}">
                <a16:creationId xmlns:a16="http://schemas.microsoft.com/office/drawing/2014/main" id="{73384597-59AA-453A-95F1-44779C0CF047}"/>
              </a:ext>
            </a:extLst>
          </p:cNvPr>
          <p:cNvSpPr txBox="1"/>
          <p:nvPr/>
        </p:nvSpPr>
        <p:spPr bwMode="auto">
          <a:xfrm>
            <a:off x="1043608" y="2901391"/>
            <a:ext cx="441147" cy="200055"/>
          </a:xfrm>
          <a:prstGeom prst="rect">
            <a:avLst/>
          </a:prstGeom>
          <a:noFill/>
        </p:spPr>
        <p:txBody>
          <a:bodyPr wrap="none">
            <a:spAutoFit/>
          </a:bodyPr>
          <a:lstStyle/>
          <a:p>
            <a:pPr algn="ctr">
              <a:defRPr/>
            </a:pPr>
            <a:r>
              <a:rPr lang="zh-CN" altLang="en-US" sz="700" spc="300" dirty="0">
                <a:solidFill>
                  <a:schemeClr val="tx1">
                    <a:lumMod val="75000"/>
                    <a:lumOff val="25000"/>
                  </a:schemeClr>
                </a:solidFill>
                <a:latin typeface="微软雅黑" pitchFamily="34" charset="-122"/>
                <a:ea typeface="微软雅黑" pitchFamily="34" charset="-122"/>
                <a:cs typeface="Arial" pitchFamily="34" charset="0"/>
              </a:rPr>
              <a:t>标题</a:t>
            </a:r>
          </a:p>
        </p:txBody>
      </p:sp>
      <p:sp>
        <p:nvSpPr>
          <p:cNvPr id="109" name="TextBox 296">
            <a:extLst>
              <a:ext uri="{FF2B5EF4-FFF2-40B4-BE49-F238E27FC236}">
                <a16:creationId xmlns:a16="http://schemas.microsoft.com/office/drawing/2014/main" id="{979D6A0F-0848-43D3-906D-AC6A7270A4F7}"/>
              </a:ext>
            </a:extLst>
          </p:cNvPr>
          <p:cNvSpPr txBox="1"/>
          <p:nvPr/>
        </p:nvSpPr>
        <p:spPr bwMode="auto">
          <a:xfrm>
            <a:off x="1591690" y="2901391"/>
            <a:ext cx="441147" cy="200055"/>
          </a:xfrm>
          <a:prstGeom prst="rect">
            <a:avLst/>
          </a:prstGeom>
          <a:noFill/>
        </p:spPr>
        <p:txBody>
          <a:bodyPr wrap="none">
            <a:spAutoFit/>
          </a:bodyPr>
          <a:lstStyle/>
          <a:p>
            <a:pPr algn="ctr">
              <a:defRPr/>
            </a:pPr>
            <a:r>
              <a:rPr lang="zh-CN" altLang="en-US" sz="700" spc="300" dirty="0">
                <a:solidFill>
                  <a:schemeClr val="tx1">
                    <a:lumMod val="75000"/>
                    <a:lumOff val="25000"/>
                  </a:schemeClr>
                </a:solidFill>
                <a:latin typeface="微软雅黑" pitchFamily="34" charset="-122"/>
                <a:ea typeface="微软雅黑" pitchFamily="34" charset="-122"/>
                <a:cs typeface="Arial" pitchFamily="34" charset="0"/>
              </a:rPr>
              <a:t>标题</a:t>
            </a:r>
          </a:p>
        </p:txBody>
      </p:sp>
      <p:sp>
        <p:nvSpPr>
          <p:cNvPr id="110" name="TextBox 297">
            <a:extLst>
              <a:ext uri="{FF2B5EF4-FFF2-40B4-BE49-F238E27FC236}">
                <a16:creationId xmlns:a16="http://schemas.microsoft.com/office/drawing/2014/main" id="{F65E8583-1C70-43CA-BA2C-B569F7F96F87}"/>
              </a:ext>
            </a:extLst>
          </p:cNvPr>
          <p:cNvSpPr txBox="1"/>
          <p:nvPr/>
        </p:nvSpPr>
        <p:spPr bwMode="auto">
          <a:xfrm>
            <a:off x="2121914" y="2901391"/>
            <a:ext cx="441147" cy="200055"/>
          </a:xfrm>
          <a:prstGeom prst="rect">
            <a:avLst/>
          </a:prstGeom>
          <a:noFill/>
        </p:spPr>
        <p:txBody>
          <a:bodyPr wrap="none">
            <a:spAutoFit/>
          </a:bodyPr>
          <a:lstStyle/>
          <a:p>
            <a:pPr algn="ctr">
              <a:defRPr/>
            </a:pPr>
            <a:r>
              <a:rPr lang="zh-CN" altLang="en-US" sz="700" spc="300" dirty="0">
                <a:solidFill>
                  <a:schemeClr val="tx1">
                    <a:lumMod val="75000"/>
                    <a:lumOff val="25000"/>
                  </a:schemeClr>
                </a:solidFill>
                <a:latin typeface="微软雅黑" pitchFamily="34" charset="-122"/>
                <a:ea typeface="微软雅黑" pitchFamily="34" charset="-122"/>
                <a:cs typeface="Arial" pitchFamily="34" charset="0"/>
              </a:rPr>
              <a:t>标题</a:t>
            </a:r>
          </a:p>
        </p:txBody>
      </p:sp>
      <p:sp>
        <p:nvSpPr>
          <p:cNvPr id="111" name="TextBox 298">
            <a:extLst>
              <a:ext uri="{FF2B5EF4-FFF2-40B4-BE49-F238E27FC236}">
                <a16:creationId xmlns:a16="http://schemas.microsoft.com/office/drawing/2014/main" id="{5B8768A8-707A-4E40-B18A-2008256BA968}"/>
              </a:ext>
            </a:extLst>
          </p:cNvPr>
          <p:cNvSpPr txBox="1"/>
          <p:nvPr/>
        </p:nvSpPr>
        <p:spPr bwMode="auto">
          <a:xfrm>
            <a:off x="2715640" y="2901391"/>
            <a:ext cx="441147" cy="200055"/>
          </a:xfrm>
          <a:prstGeom prst="rect">
            <a:avLst/>
          </a:prstGeom>
          <a:noFill/>
        </p:spPr>
        <p:txBody>
          <a:bodyPr wrap="none">
            <a:spAutoFit/>
          </a:bodyPr>
          <a:lstStyle/>
          <a:p>
            <a:pPr algn="ctr">
              <a:defRPr/>
            </a:pPr>
            <a:r>
              <a:rPr lang="zh-CN" altLang="en-US" sz="700" spc="300" dirty="0">
                <a:solidFill>
                  <a:schemeClr val="tx1">
                    <a:lumMod val="75000"/>
                    <a:lumOff val="25000"/>
                  </a:schemeClr>
                </a:solidFill>
                <a:latin typeface="微软雅黑" pitchFamily="34" charset="-122"/>
                <a:ea typeface="微软雅黑" pitchFamily="34" charset="-122"/>
                <a:cs typeface="Arial" pitchFamily="34" charset="0"/>
              </a:rPr>
              <a:t>标题</a:t>
            </a:r>
          </a:p>
        </p:txBody>
      </p:sp>
      <p:sp>
        <p:nvSpPr>
          <p:cNvPr id="112" name="TextBox 299">
            <a:extLst>
              <a:ext uri="{FF2B5EF4-FFF2-40B4-BE49-F238E27FC236}">
                <a16:creationId xmlns:a16="http://schemas.microsoft.com/office/drawing/2014/main" id="{2DE40289-4B5E-420B-82B7-72E5A2A42384}"/>
              </a:ext>
            </a:extLst>
          </p:cNvPr>
          <p:cNvSpPr txBox="1"/>
          <p:nvPr/>
        </p:nvSpPr>
        <p:spPr bwMode="auto">
          <a:xfrm>
            <a:off x="3265708" y="2901391"/>
            <a:ext cx="441147" cy="200055"/>
          </a:xfrm>
          <a:prstGeom prst="rect">
            <a:avLst/>
          </a:prstGeom>
          <a:noFill/>
        </p:spPr>
        <p:txBody>
          <a:bodyPr wrap="none">
            <a:spAutoFit/>
          </a:bodyPr>
          <a:lstStyle/>
          <a:p>
            <a:pPr algn="ctr">
              <a:defRPr/>
            </a:pPr>
            <a:r>
              <a:rPr lang="zh-CN" altLang="en-US" sz="700" spc="300" dirty="0">
                <a:solidFill>
                  <a:schemeClr val="tx1">
                    <a:lumMod val="75000"/>
                    <a:lumOff val="25000"/>
                  </a:schemeClr>
                </a:solidFill>
                <a:latin typeface="微软雅黑" pitchFamily="34" charset="-122"/>
                <a:ea typeface="微软雅黑" pitchFamily="34" charset="-122"/>
                <a:cs typeface="Arial" pitchFamily="34" charset="0"/>
              </a:rPr>
              <a:t>标题</a:t>
            </a:r>
          </a:p>
        </p:txBody>
      </p:sp>
      <p:sp>
        <p:nvSpPr>
          <p:cNvPr id="113" name="TextBox 300">
            <a:extLst>
              <a:ext uri="{FF2B5EF4-FFF2-40B4-BE49-F238E27FC236}">
                <a16:creationId xmlns:a16="http://schemas.microsoft.com/office/drawing/2014/main" id="{FFBC4559-DA02-4491-B144-CFF419CAB474}"/>
              </a:ext>
            </a:extLst>
          </p:cNvPr>
          <p:cNvSpPr txBox="1"/>
          <p:nvPr/>
        </p:nvSpPr>
        <p:spPr bwMode="auto">
          <a:xfrm>
            <a:off x="3799111" y="2901391"/>
            <a:ext cx="441147" cy="200055"/>
          </a:xfrm>
          <a:prstGeom prst="rect">
            <a:avLst/>
          </a:prstGeom>
          <a:noFill/>
        </p:spPr>
        <p:txBody>
          <a:bodyPr wrap="none">
            <a:spAutoFit/>
          </a:bodyPr>
          <a:lstStyle/>
          <a:p>
            <a:pPr algn="ctr">
              <a:defRPr/>
            </a:pPr>
            <a:r>
              <a:rPr lang="zh-CN" altLang="en-US" sz="700" spc="300" dirty="0">
                <a:solidFill>
                  <a:schemeClr val="tx1">
                    <a:lumMod val="75000"/>
                    <a:lumOff val="25000"/>
                  </a:schemeClr>
                </a:solidFill>
                <a:latin typeface="微软雅黑" pitchFamily="34" charset="-122"/>
                <a:ea typeface="微软雅黑" pitchFamily="34" charset="-122"/>
                <a:cs typeface="Arial" pitchFamily="34" charset="0"/>
              </a:rPr>
              <a:t>标题</a:t>
            </a:r>
          </a:p>
        </p:txBody>
      </p:sp>
      <p:sp>
        <p:nvSpPr>
          <p:cNvPr id="114" name="TextBox 302">
            <a:extLst>
              <a:ext uri="{FF2B5EF4-FFF2-40B4-BE49-F238E27FC236}">
                <a16:creationId xmlns:a16="http://schemas.microsoft.com/office/drawing/2014/main" id="{2FF9DF4E-E7BD-4922-B6AE-34F9A033E923}"/>
              </a:ext>
            </a:extLst>
          </p:cNvPr>
          <p:cNvSpPr txBox="1"/>
          <p:nvPr/>
        </p:nvSpPr>
        <p:spPr>
          <a:xfrm>
            <a:off x="1722499" y="3501033"/>
            <a:ext cx="829074" cy="400110"/>
          </a:xfrm>
          <a:prstGeom prst="rect">
            <a:avLst/>
          </a:prstGeom>
          <a:noFill/>
        </p:spPr>
        <p:txBody>
          <a:bodyPr wrap="none">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2000" dirty="0">
                <a:solidFill>
                  <a:schemeClr val="bg1"/>
                </a:solidFill>
              </a:rPr>
              <a:t>65%</a:t>
            </a:r>
            <a:endParaRPr lang="zh-CN" altLang="en-US" sz="2000" dirty="0">
              <a:solidFill>
                <a:schemeClr val="bg1"/>
              </a:solidFill>
            </a:endParaRPr>
          </a:p>
        </p:txBody>
      </p:sp>
      <p:sp>
        <p:nvSpPr>
          <p:cNvPr id="115" name="TextBox 304">
            <a:extLst>
              <a:ext uri="{FF2B5EF4-FFF2-40B4-BE49-F238E27FC236}">
                <a16:creationId xmlns:a16="http://schemas.microsoft.com/office/drawing/2014/main" id="{195B8C2D-9976-43A4-A9FD-18B6B9E60E23}"/>
              </a:ext>
            </a:extLst>
          </p:cNvPr>
          <p:cNvSpPr txBox="1"/>
          <p:nvPr/>
        </p:nvSpPr>
        <p:spPr>
          <a:xfrm>
            <a:off x="3491922" y="3501033"/>
            <a:ext cx="829074" cy="400110"/>
          </a:xfrm>
          <a:prstGeom prst="rect">
            <a:avLst/>
          </a:prstGeom>
          <a:noFill/>
        </p:spPr>
        <p:txBody>
          <a:bodyPr wrap="none">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2000" dirty="0">
                <a:solidFill>
                  <a:schemeClr val="bg1"/>
                </a:solidFill>
              </a:rPr>
              <a:t>35%</a:t>
            </a:r>
            <a:endParaRPr lang="zh-CN" altLang="en-US" sz="2000" dirty="0">
              <a:solidFill>
                <a:schemeClr val="bg1"/>
              </a:solidFill>
            </a:endParaRPr>
          </a:p>
        </p:txBody>
      </p:sp>
      <p:sp>
        <p:nvSpPr>
          <p:cNvPr id="118" name="文本框 6">
            <a:extLst>
              <a:ext uri="{FF2B5EF4-FFF2-40B4-BE49-F238E27FC236}">
                <a16:creationId xmlns:a16="http://schemas.microsoft.com/office/drawing/2014/main" id="{89931970-C8BF-4F4F-884B-02B1C6E972F0}"/>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119" name="组合 118">
            <a:extLst>
              <a:ext uri="{FF2B5EF4-FFF2-40B4-BE49-F238E27FC236}">
                <a16:creationId xmlns:a16="http://schemas.microsoft.com/office/drawing/2014/main" id="{11668419-8B59-4574-A5C2-46C70E65CC0C}"/>
              </a:ext>
            </a:extLst>
          </p:cNvPr>
          <p:cNvGrpSpPr/>
          <p:nvPr/>
        </p:nvGrpSpPr>
        <p:grpSpPr>
          <a:xfrm>
            <a:off x="331635" y="679278"/>
            <a:ext cx="8682581" cy="63818"/>
            <a:chOff x="288133" y="483063"/>
            <a:chExt cx="8772740" cy="64666"/>
          </a:xfrm>
        </p:grpSpPr>
        <p:sp>
          <p:nvSpPr>
            <p:cNvPr id="120" name="任意多边形 49">
              <a:extLst>
                <a:ext uri="{FF2B5EF4-FFF2-40B4-BE49-F238E27FC236}">
                  <a16:creationId xmlns:a16="http://schemas.microsoft.com/office/drawing/2014/main" id="{DFF1516A-69BF-409A-8EFF-01FD46E77E48}"/>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121" name="直接连接符 120">
              <a:extLst>
                <a:ext uri="{FF2B5EF4-FFF2-40B4-BE49-F238E27FC236}">
                  <a16:creationId xmlns:a16="http://schemas.microsoft.com/office/drawing/2014/main" id="{1A22C323-A074-40E5-921A-BA5EFDDAC8C3}"/>
                </a:ext>
              </a:extLst>
            </p:cNvPr>
            <p:cNvCxnSpPr>
              <a:stCxn id="120"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2" name="组合 121">
            <a:extLst>
              <a:ext uri="{FF2B5EF4-FFF2-40B4-BE49-F238E27FC236}">
                <a16:creationId xmlns:a16="http://schemas.microsoft.com/office/drawing/2014/main" id="{983D5049-293D-47F0-B7A0-6FEC8D18043D}"/>
              </a:ext>
            </a:extLst>
          </p:cNvPr>
          <p:cNvGrpSpPr/>
          <p:nvPr/>
        </p:nvGrpSpPr>
        <p:grpSpPr>
          <a:xfrm>
            <a:off x="1" y="305047"/>
            <a:ext cx="603005" cy="332759"/>
            <a:chOff x="0" y="252065"/>
            <a:chExt cx="641111" cy="392113"/>
          </a:xfrm>
        </p:grpSpPr>
        <p:sp>
          <p:nvSpPr>
            <p:cNvPr id="123" name="矩形 59">
              <a:extLst>
                <a:ext uri="{FF2B5EF4-FFF2-40B4-BE49-F238E27FC236}">
                  <a16:creationId xmlns:a16="http://schemas.microsoft.com/office/drawing/2014/main" id="{13BC963A-69A0-439A-A616-32A49B5E4EE8}"/>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124" name="矩形 60">
              <a:extLst>
                <a:ext uri="{FF2B5EF4-FFF2-40B4-BE49-F238E27FC236}">
                  <a16:creationId xmlns:a16="http://schemas.microsoft.com/office/drawing/2014/main" id="{D2B672E3-8491-4672-989A-49CB15BB6B77}"/>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125" name="五边形 56">
              <a:extLst>
                <a:ext uri="{FF2B5EF4-FFF2-40B4-BE49-F238E27FC236}">
                  <a16:creationId xmlns:a16="http://schemas.microsoft.com/office/drawing/2014/main" id="{4314B933-89C0-49FD-A841-131B7F99A768}"/>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168718056"/>
      </p:ext>
    </p:extLst>
  </p:cSld>
  <p:clrMapOvr>
    <a:masterClrMapping/>
  </p:clrMapOvr>
  <mc:AlternateContent xmlns:mc="http://schemas.openxmlformats.org/markup-compatibility/2006" xmlns:p14="http://schemas.microsoft.com/office/powerpoint/2010/main">
    <mc:Choice Requires="p14">
      <p:transition spd="slow" p14:dur="1250" advTm="0">
        <p:wipe/>
      </p:transition>
    </mc:Choice>
    <mc:Fallback xmlns="">
      <p:transition spd="slow"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down)">
                                      <p:cBhvr>
                                        <p:cTn id="59" dur="500"/>
                                        <p:tgtEl>
                                          <p:spTgt spid="15"/>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down)">
                                      <p:cBhvr>
                                        <p:cTn id="63" dur="500"/>
                                        <p:tgtEl>
                                          <p:spTgt spid="16"/>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childTnLst>
                          </p:cTn>
                        </p:par>
                        <p:par>
                          <p:cTn id="68" fill="hold">
                            <p:stCondLst>
                              <p:cond delay="8000"/>
                            </p:stCondLst>
                            <p:childTnLst>
                              <p:par>
                                <p:cTn id="69" presetID="22" presetClass="entr" presetSubtype="4"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down)">
                                      <p:cBhvr>
                                        <p:cTn id="71" dur="500"/>
                                        <p:tgtEl>
                                          <p:spTgt spid="18"/>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down)">
                                      <p:cBhvr>
                                        <p:cTn id="75" dur="500"/>
                                        <p:tgtEl>
                                          <p:spTgt spid="19"/>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down)">
                                      <p:cBhvr>
                                        <p:cTn id="79" dur="500"/>
                                        <p:tgtEl>
                                          <p:spTgt spid="20"/>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down)">
                                      <p:cBhvr>
                                        <p:cTn id="83" dur="500"/>
                                        <p:tgtEl>
                                          <p:spTgt spid="21"/>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down)">
                                      <p:cBhvr>
                                        <p:cTn id="87" dur="500"/>
                                        <p:tgtEl>
                                          <p:spTgt spid="22"/>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ipe(down)">
                                      <p:cBhvr>
                                        <p:cTn id="91" dur="500"/>
                                        <p:tgtEl>
                                          <p:spTgt spid="23"/>
                                        </p:tgtEl>
                                      </p:cBhvr>
                                    </p:animEffect>
                                  </p:childTnLst>
                                </p:cTn>
                              </p:par>
                            </p:childTnLst>
                          </p:cTn>
                        </p:par>
                        <p:par>
                          <p:cTn id="92" fill="hold">
                            <p:stCondLst>
                              <p:cond delay="11000"/>
                            </p:stCondLst>
                            <p:childTnLst>
                              <p:par>
                                <p:cTn id="93" presetID="22" presetClass="entr" presetSubtype="4"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wipe(down)">
                                      <p:cBhvr>
                                        <p:cTn id="95" dur="500"/>
                                        <p:tgtEl>
                                          <p:spTgt spid="24"/>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down)">
                                      <p:cBhvr>
                                        <p:cTn id="99" dur="500"/>
                                        <p:tgtEl>
                                          <p:spTgt spid="25"/>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wipe(down)">
                                      <p:cBhvr>
                                        <p:cTn id="103" dur="500"/>
                                        <p:tgtEl>
                                          <p:spTgt spid="26"/>
                                        </p:tgtEl>
                                      </p:cBhvr>
                                    </p:animEffect>
                                  </p:childTnLst>
                                </p:cTn>
                              </p:par>
                            </p:childTnLst>
                          </p:cTn>
                        </p:par>
                        <p:par>
                          <p:cTn id="104" fill="hold">
                            <p:stCondLst>
                              <p:cond delay="12500"/>
                            </p:stCondLst>
                            <p:childTnLst>
                              <p:par>
                                <p:cTn id="105" presetID="22" presetClass="entr" presetSubtype="4" fill="hold" grpId="0" nodeType="afterEffect">
                                  <p:stCondLst>
                                    <p:cond delay="0"/>
                                  </p:stCondLst>
                                  <p:childTnLst>
                                    <p:set>
                                      <p:cBhvr>
                                        <p:cTn id="106" dur="1" fill="hold">
                                          <p:stCondLst>
                                            <p:cond delay="0"/>
                                          </p:stCondLst>
                                        </p:cTn>
                                        <p:tgtEl>
                                          <p:spTgt spid="108"/>
                                        </p:tgtEl>
                                        <p:attrNameLst>
                                          <p:attrName>style.visibility</p:attrName>
                                        </p:attrNameLst>
                                      </p:cBhvr>
                                      <p:to>
                                        <p:strVal val="visible"/>
                                      </p:to>
                                    </p:set>
                                    <p:animEffect transition="in" filter="wipe(down)">
                                      <p:cBhvr>
                                        <p:cTn id="107" dur="500"/>
                                        <p:tgtEl>
                                          <p:spTgt spid="108"/>
                                        </p:tgtEl>
                                      </p:cBhvr>
                                    </p:animEffect>
                                  </p:childTnLst>
                                </p:cTn>
                              </p:par>
                            </p:childTnLst>
                          </p:cTn>
                        </p:par>
                        <p:par>
                          <p:cTn id="108" fill="hold">
                            <p:stCondLst>
                              <p:cond delay="13000"/>
                            </p:stCondLst>
                            <p:childTnLst>
                              <p:par>
                                <p:cTn id="109" presetID="22" presetClass="entr" presetSubtype="4" fill="hold" grpId="0" nodeType="afterEffect">
                                  <p:stCondLst>
                                    <p:cond delay="0"/>
                                  </p:stCondLst>
                                  <p:childTnLst>
                                    <p:set>
                                      <p:cBhvr>
                                        <p:cTn id="110" dur="1" fill="hold">
                                          <p:stCondLst>
                                            <p:cond delay="0"/>
                                          </p:stCondLst>
                                        </p:cTn>
                                        <p:tgtEl>
                                          <p:spTgt spid="109"/>
                                        </p:tgtEl>
                                        <p:attrNameLst>
                                          <p:attrName>style.visibility</p:attrName>
                                        </p:attrNameLst>
                                      </p:cBhvr>
                                      <p:to>
                                        <p:strVal val="visible"/>
                                      </p:to>
                                    </p:set>
                                    <p:animEffect transition="in" filter="wipe(down)">
                                      <p:cBhvr>
                                        <p:cTn id="111" dur="500"/>
                                        <p:tgtEl>
                                          <p:spTgt spid="109"/>
                                        </p:tgtEl>
                                      </p:cBhvr>
                                    </p:animEffect>
                                  </p:childTnLst>
                                </p:cTn>
                              </p:par>
                            </p:childTnLst>
                          </p:cTn>
                        </p:par>
                        <p:par>
                          <p:cTn id="112" fill="hold">
                            <p:stCondLst>
                              <p:cond delay="13500"/>
                            </p:stCondLst>
                            <p:childTnLst>
                              <p:par>
                                <p:cTn id="113" presetID="22" presetClass="entr" presetSubtype="4" fill="hold" grpId="0" nodeType="afterEffect">
                                  <p:stCondLst>
                                    <p:cond delay="0"/>
                                  </p:stCondLst>
                                  <p:childTnLst>
                                    <p:set>
                                      <p:cBhvr>
                                        <p:cTn id="114" dur="1" fill="hold">
                                          <p:stCondLst>
                                            <p:cond delay="0"/>
                                          </p:stCondLst>
                                        </p:cTn>
                                        <p:tgtEl>
                                          <p:spTgt spid="110"/>
                                        </p:tgtEl>
                                        <p:attrNameLst>
                                          <p:attrName>style.visibility</p:attrName>
                                        </p:attrNameLst>
                                      </p:cBhvr>
                                      <p:to>
                                        <p:strVal val="visible"/>
                                      </p:to>
                                    </p:set>
                                    <p:animEffect transition="in" filter="wipe(down)">
                                      <p:cBhvr>
                                        <p:cTn id="115" dur="500"/>
                                        <p:tgtEl>
                                          <p:spTgt spid="110"/>
                                        </p:tgtEl>
                                      </p:cBhvr>
                                    </p:animEffect>
                                  </p:childTnLst>
                                </p:cTn>
                              </p:par>
                            </p:childTnLst>
                          </p:cTn>
                        </p:par>
                        <p:par>
                          <p:cTn id="116" fill="hold">
                            <p:stCondLst>
                              <p:cond delay="14000"/>
                            </p:stCondLst>
                            <p:childTnLst>
                              <p:par>
                                <p:cTn id="117" presetID="22" presetClass="entr" presetSubtype="4" fill="hold" grpId="0" nodeType="after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wipe(down)">
                                      <p:cBhvr>
                                        <p:cTn id="119" dur="500"/>
                                        <p:tgtEl>
                                          <p:spTgt spid="111"/>
                                        </p:tgtEl>
                                      </p:cBhvr>
                                    </p:animEffect>
                                  </p:childTnLst>
                                </p:cTn>
                              </p:par>
                            </p:childTnLst>
                          </p:cTn>
                        </p:par>
                        <p:par>
                          <p:cTn id="120" fill="hold">
                            <p:stCondLst>
                              <p:cond delay="14500"/>
                            </p:stCondLst>
                            <p:childTnLst>
                              <p:par>
                                <p:cTn id="121" presetID="22" presetClass="entr" presetSubtype="4" fill="hold" grpId="0" nodeType="afterEffect">
                                  <p:stCondLst>
                                    <p:cond delay="0"/>
                                  </p:stCondLst>
                                  <p:childTnLst>
                                    <p:set>
                                      <p:cBhvr>
                                        <p:cTn id="122" dur="1" fill="hold">
                                          <p:stCondLst>
                                            <p:cond delay="0"/>
                                          </p:stCondLst>
                                        </p:cTn>
                                        <p:tgtEl>
                                          <p:spTgt spid="112"/>
                                        </p:tgtEl>
                                        <p:attrNameLst>
                                          <p:attrName>style.visibility</p:attrName>
                                        </p:attrNameLst>
                                      </p:cBhvr>
                                      <p:to>
                                        <p:strVal val="visible"/>
                                      </p:to>
                                    </p:set>
                                    <p:animEffect transition="in" filter="wipe(down)">
                                      <p:cBhvr>
                                        <p:cTn id="123" dur="500"/>
                                        <p:tgtEl>
                                          <p:spTgt spid="112"/>
                                        </p:tgtEl>
                                      </p:cBhvr>
                                    </p:animEffect>
                                  </p:childTnLst>
                                </p:cTn>
                              </p:par>
                            </p:childTnLst>
                          </p:cTn>
                        </p:par>
                        <p:par>
                          <p:cTn id="124" fill="hold">
                            <p:stCondLst>
                              <p:cond delay="15000"/>
                            </p:stCondLst>
                            <p:childTnLst>
                              <p:par>
                                <p:cTn id="125" presetID="22" presetClass="entr" presetSubtype="4" fill="hold" grpId="0" nodeType="afterEffect">
                                  <p:stCondLst>
                                    <p:cond delay="0"/>
                                  </p:stCondLst>
                                  <p:childTnLst>
                                    <p:set>
                                      <p:cBhvr>
                                        <p:cTn id="126" dur="1" fill="hold">
                                          <p:stCondLst>
                                            <p:cond delay="0"/>
                                          </p:stCondLst>
                                        </p:cTn>
                                        <p:tgtEl>
                                          <p:spTgt spid="113"/>
                                        </p:tgtEl>
                                        <p:attrNameLst>
                                          <p:attrName>style.visibility</p:attrName>
                                        </p:attrNameLst>
                                      </p:cBhvr>
                                      <p:to>
                                        <p:strVal val="visible"/>
                                      </p:to>
                                    </p:set>
                                    <p:animEffect transition="in" filter="wipe(down)">
                                      <p:cBhvr>
                                        <p:cTn id="127" dur="500"/>
                                        <p:tgtEl>
                                          <p:spTgt spid="113"/>
                                        </p:tgtEl>
                                      </p:cBhvr>
                                    </p:animEffect>
                                  </p:childTnLst>
                                </p:cTn>
                              </p:par>
                            </p:childTnLst>
                          </p:cTn>
                        </p:par>
                        <p:par>
                          <p:cTn id="128" fill="hold">
                            <p:stCondLst>
                              <p:cond delay="15500"/>
                            </p:stCondLst>
                            <p:childTnLst>
                              <p:par>
                                <p:cTn id="129" presetID="22" presetClass="entr" presetSubtype="4" fill="hold" grpId="0" nodeType="after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wipe(down)">
                                      <p:cBhvr>
                                        <p:cTn id="131" dur="500"/>
                                        <p:tgtEl>
                                          <p:spTgt spid="27"/>
                                        </p:tgtEl>
                                      </p:cBhvr>
                                    </p:animEffect>
                                  </p:childTnLst>
                                </p:cTn>
                              </p:par>
                            </p:childTnLst>
                          </p:cTn>
                        </p:par>
                        <p:par>
                          <p:cTn id="132" fill="hold">
                            <p:stCondLst>
                              <p:cond delay="16000"/>
                            </p:stCondLst>
                            <p:childTnLst>
                              <p:par>
                                <p:cTn id="133" presetID="22" presetClass="entr" presetSubtype="4" fill="hold" grpId="0" nodeType="after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wipe(down)">
                                      <p:cBhvr>
                                        <p:cTn id="135" dur="500"/>
                                        <p:tgtEl>
                                          <p:spTgt spid="28"/>
                                        </p:tgtEl>
                                      </p:cBhvr>
                                    </p:animEffect>
                                  </p:childTnLst>
                                </p:cTn>
                              </p:par>
                            </p:childTnLst>
                          </p:cTn>
                        </p:par>
                        <p:par>
                          <p:cTn id="136" fill="hold">
                            <p:stCondLst>
                              <p:cond delay="16500"/>
                            </p:stCondLst>
                            <p:childTnLst>
                              <p:par>
                                <p:cTn id="137" presetID="22" presetClass="entr" presetSubtype="4" fill="hold" grpId="0" nodeType="after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wipe(down)">
                                      <p:cBhvr>
                                        <p:cTn id="139" dur="500"/>
                                        <p:tgtEl>
                                          <p:spTgt spid="29"/>
                                        </p:tgtEl>
                                      </p:cBhvr>
                                    </p:animEffect>
                                  </p:childTnLst>
                                </p:cTn>
                              </p:par>
                            </p:childTnLst>
                          </p:cTn>
                        </p:par>
                        <p:par>
                          <p:cTn id="140" fill="hold">
                            <p:stCondLst>
                              <p:cond delay="17000"/>
                            </p:stCondLst>
                            <p:childTnLst>
                              <p:par>
                                <p:cTn id="141" presetID="22" presetClass="entr" presetSubtype="4" fill="hold" grpId="0" nodeType="after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down)">
                                      <p:cBhvr>
                                        <p:cTn id="143" dur="500"/>
                                        <p:tgtEl>
                                          <p:spTgt spid="30"/>
                                        </p:tgtEl>
                                      </p:cBhvr>
                                    </p:animEffect>
                                  </p:childTnLst>
                                </p:cTn>
                              </p:par>
                            </p:childTnLst>
                          </p:cTn>
                        </p:par>
                        <p:par>
                          <p:cTn id="144" fill="hold">
                            <p:stCondLst>
                              <p:cond delay="17500"/>
                            </p:stCondLst>
                            <p:childTnLst>
                              <p:par>
                                <p:cTn id="145" presetID="22" presetClass="entr" presetSubtype="4" fill="hold" grpId="0" nodeType="afterEffect">
                                  <p:stCondLst>
                                    <p:cond delay="0"/>
                                  </p:stCondLst>
                                  <p:childTnLst>
                                    <p:set>
                                      <p:cBhvr>
                                        <p:cTn id="146" dur="1" fill="hold">
                                          <p:stCondLst>
                                            <p:cond delay="0"/>
                                          </p:stCondLst>
                                        </p:cTn>
                                        <p:tgtEl>
                                          <p:spTgt spid="31"/>
                                        </p:tgtEl>
                                        <p:attrNameLst>
                                          <p:attrName>style.visibility</p:attrName>
                                        </p:attrNameLst>
                                      </p:cBhvr>
                                      <p:to>
                                        <p:strVal val="visible"/>
                                      </p:to>
                                    </p:set>
                                    <p:animEffect transition="in" filter="wipe(down)">
                                      <p:cBhvr>
                                        <p:cTn id="147" dur="500"/>
                                        <p:tgtEl>
                                          <p:spTgt spid="31"/>
                                        </p:tgtEl>
                                      </p:cBhvr>
                                    </p:animEffect>
                                  </p:childTnLst>
                                </p:cTn>
                              </p:par>
                            </p:childTnLst>
                          </p:cTn>
                        </p:par>
                        <p:par>
                          <p:cTn id="148" fill="hold">
                            <p:stCondLst>
                              <p:cond delay="18000"/>
                            </p:stCondLst>
                            <p:childTnLst>
                              <p:par>
                                <p:cTn id="149" presetID="22" presetClass="entr" presetSubtype="4"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wipe(down)">
                                      <p:cBhvr>
                                        <p:cTn id="151" dur="500"/>
                                        <p:tgtEl>
                                          <p:spTgt spid="32"/>
                                        </p:tgtEl>
                                      </p:cBhvr>
                                    </p:animEffect>
                                  </p:childTnLst>
                                </p:cTn>
                              </p:par>
                            </p:childTnLst>
                          </p:cTn>
                        </p:par>
                        <p:par>
                          <p:cTn id="152" fill="hold">
                            <p:stCondLst>
                              <p:cond delay="18500"/>
                            </p:stCondLst>
                            <p:childTnLst>
                              <p:par>
                                <p:cTn id="153" presetID="22" presetClass="entr" presetSubtype="4" fill="hold" grpId="0" nodeType="afterEffect">
                                  <p:stCondLst>
                                    <p:cond delay="0"/>
                                  </p:stCondLst>
                                  <p:childTnLst>
                                    <p:set>
                                      <p:cBhvr>
                                        <p:cTn id="154" dur="1" fill="hold">
                                          <p:stCondLst>
                                            <p:cond delay="0"/>
                                          </p:stCondLst>
                                        </p:cTn>
                                        <p:tgtEl>
                                          <p:spTgt spid="33"/>
                                        </p:tgtEl>
                                        <p:attrNameLst>
                                          <p:attrName>style.visibility</p:attrName>
                                        </p:attrNameLst>
                                      </p:cBhvr>
                                      <p:to>
                                        <p:strVal val="visible"/>
                                      </p:to>
                                    </p:set>
                                    <p:animEffect transition="in" filter="wipe(down)">
                                      <p:cBhvr>
                                        <p:cTn id="155" dur="500"/>
                                        <p:tgtEl>
                                          <p:spTgt spid="33"/>
                                        </p:tgtEl>
                                      </p:cBhvr>
                                    </p:animEffect>
                                  </p:childTnLst>
                                </p:cTn>
                              </p:par>
                            </p:childTnLst>
                          </p:cTn>
                        </p:par>
                        <p:par>
                          <p:cTn id="156" fill="hold">
                            <p:stCondLst>
                              <p:cond delay="19000"/>
                            </p:stCondLst>
                            <p:childTnLst>
                              <p:par>
                                <p:cTn id="157" presetID="22" presetClass="entr" presetSubtype="4" fill="hold" grpId="0" nodeType="after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wipe(down)">
                                      <p:cBhvr>
                                        <p:cTn id="159" dur="500"/>
                                        <p:tgtEl>
                                          <p:spTgt spid="34"/>
                                        </p:tgtEl>
                                      </p:cBhvr>
                                    </p:animEffect>
                                  </p:childTnLst>
                                </p:cTn>
                              </p:par>
                            </p:childTnLst>
                          </p:cTn>
                        </p:par>
                        <p:par>
                          <p:cTn id="160" fill="hold">
                            <p:stCondLst>
                              <p:cond delay="19500"/>
                            </p:stCondLst>
                            <p:childTnLst>
                              <p:par>
                                <p:cTn id="161" presetID="22" presetClass="entr" presetSubtype="4" fill="hold" grpId="0" nodeType="after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wipe(down)">
                                      <p:cBhvr>
                                        <p:cTn id="163" dur="500"/>
                                        <p:tgtEl>
                                          <p:spTgt spid="35"/>
                                        </p:tgtEl>
                                      </p:cBhvr>
                                    </p:animEffect>
                                  </p:childTnLst>
                                </p:cTn>
                              </p:par>
                            </p:childTnLst>
                          </p:cTn>
                        </p:par>
                        <p:par>
                          <p:cTn id="164" fill="hold">
                            <p:stCondLst>
                              <p:cond delay="20000"/>
                            </p:stCondLst>
                            <p:childTnLst>
                              <p:par>
                                <p:cTn id="165" presetID="22" presetClass="entr" presetSubtype="4" fill="hold" grpId="0" nodeType="afterEffect">
                                  <p:stCondLst>
                                    <p:cond delay="0"/>
                                  </p:stCondLst>
                                  <p:childTnLst>
                                    <p:set>
                                      <p:cBhvr>
                                        <p:cTn id="166" dur="1" fill="hold">
                                          <p:stCondLst>
                                            <p:cond delay="0"/>
                                          </p:stCondLst>
                                        </p:cTn>
                                        <p:tgtEl>
                                          <p:spTgt spid="36"/>
                                        </p:tgtEl>
                                        <p:attrNameLst>
                                          <p:attrName>style.visibility</p:attrName>
                                        </p:attrNameLst>
                                      </p:cBhvr>
                                      <p:to>
                                        <p:strVal val="visible"/>
                                      </p:to>
                                    </p:set>
                                    <p:animEffect transition="in" filter="wipe(down)">
                                      <p:cBhvr>
                                        <p:cTn id="167" dur="500"/>
                                        <p:tgtEl>
                                          <p:spTgt spid="36"/>
                                        </p:tgtEl>
                                      </p:cBhvr>
                                    </p:animEffect>
                                  </p:childTnLst>
                                </p:cTn>
                              </p:par>
                            </p:childTnLst>
                          </p:cTn>
                        </p:par>
                        <p:par>
                          <p:cTn id="168" fill="hold">
                            <p:stCondLst>
                              <p:cond delay="20500"/>
                            </p:stCondLst>
                            <p:childTnLst>
                              <p:par>
                                <p:cTn id="169" presetID="22" presetClass="entr" presetSubtype="4" fill="hold" grpId="0" nodeType="after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wipe(down)">
                                      <p:cBhvr>
                                        <p:cTn id="171" dur="500"/>
                                        <p:tgtEl>
                                          <p:spTgt spid="37"/>
                                        </p:tgtEl>
                                      </p:cBhvr>
                                    </p:animEffect>
                                  </p:childTnLst>
                                </p:cTn>
                              </p:par>
                            </p:childTnLst>
                          </p:cTn>
                        </p:par>
                        <p:par>
                          <p:cTn id="172" fill="hold">
                            <p:stCondLst>
                              <p:cond delay="21000"/>
                            </p:stCondLst>
                            <p:childTnLst>
                              <p:par>
                                <p:cTn id="173" presetID="22" presetClass="entr" presetSubtype="4" fill="hold" grpId="0" nodeType="afterEffect">
                                  <p:stCondLst>
                                    <p:cond delay="0"/>
                                  </p:stCondLst>
                                  <p:childTnLst>
                                    <p:set>
                                      <p:cBhvr>
                                        <p:cTn id="174" dur="1" fill="hold">
                                          <p:stCondLst>
                                            <p:cond delay="0"/>
                                          </p:stCondLst>
                                        </p:cTn>
                                        <p:tgtEl>
                                          <p:spTgt spid="38"/>
                                        </p:tgtEl>
                                        <p:attrNameLst>
                                          <p:attrName>style.visibility</p:attrName>
                                        </p:attrNameLst>
                                      </p:cBhvr>
                                      <p:to>
                                        <p:strVal val="visible"/>
                                      </p:to>
                                    </p:set>
                                    <p:animEffect transition="in" filter="wipe(down)">
                                      <p:cBhvr>
                                        <p:cTn id="175" dur="500"/>
                                        <p:tgtEl>
                                          <p:spTgt spid="38"/>
                                        </p:tgtEl>
                                      </p:cBhvr>
                                    </p:animEffect>
                                  </p:childTnLst>
                                </p:cTn>
                              </p:par>
                            </p:childTnLst>
                          </p:cTn>
                        </p:par>
                        <p:par>
                          <p:cTn id="176" fill="hold">
                            <p:stCondLst>
                              <p:cond delay="21500"/>
                            </p:stCondLst>
                            <p:childTnLst>
                              <p:par>
                                <p:cTn id="177" presetID="22" presetClass="entr" presetSubtype="4" fill="hold" grpId="0" nodeType="afterEffect">
                                  <p:stCondLst>
                                    <p:cond delay="0"/>
                                  </p:stCondLst>
                                  <p:childTnLst>
                                    <p:set>
                                      <p:cBhvr>
                                        <p:cTn id="178" dur="1" fill="hold">
                                          <p:stCondLst>
                                            <p:cond delay="0"/>
                                          </p:stCondLst>
                                        </p:cTn>
                                        <p:tgtEl>
                                          <p:spTgt spid="39"/>
                                        </p:tgtEl>
                                        <p:attrNameLst>
                                          <p:attrName>style.visibility</p:attrName>
                                        </p:attrNameLst>
                                      </p:cBhvr>
                                      <p:to>
                                        <p:strVal val="visible"/>
                                      </p:to>
                                    </p:set>
                                    <p:animEffect transition="in" filter="wipe(down)">
                                      <p:cBhvr>
                                        <p:cTn id="179" dur="500"/>
                                        <p:tgtEl>
                                          <p:spTgt spid="39"/>
                                        </p:tgtEl>
                                      </p:cBhvr>
                                    </p:animEffect>
                                  </p:childTnLst>
                                </p:cTn>
                              </p:par>
                            </p:childTnLst>
                          </p:cTn>
                        </p:par>
                        <p:par>
                          <p:cTn id="180" fill="hold">
                            <p:stCondLst>
                              <p:cond delay="22000"/>
                            </p:stCondLst>
                            <p:childTnLst>
                              <p:par>
                                <p:cTn id="181" presetID="22" presetClass="entr" presetSubtype="4" fill="hold" grpId="0" nodeType="afterEffect">
                                  <p:stCondLst>
                                    <p:cond delay="0"/>
                                  </p:stCondLst>
                                  <p:childTnLst>
                                    <p:set>
                                      <p:cBhvr>
                                        <p:cTn id="182" dur="1" fill="hold">
                                          <p:stCondLst>
                                            <p:cond delay="0"/>
                                          </p:stCondLst>
                                        </p:cTn>
                                        <p:tgtEl>
                                          <p:spTgt spid="40"/>
                                        </p:tgtEl>
                                        <p:attrNameLst>
                                          <p:attrName>style.visibility</p:attrName>
                                        </p:attrNameLst>
                                      </p:cBhvr>
                                      <p:to>
                                        <p:strVal val="visible"/>
                                      </p:to>
                                    </p:set>
                                    <p:animEffect transition="in" filter="wipe(down)">
                                      <p:cBhvr>
                                        <p:cTn id="183" dur="500"/>
                                        <p:tgtEl>
                                          <p:spTgt spid="40"/>
                                        </p:tgtEl>
                                      </p:cBhvr>
                                    </p:animEffect>
                                  </p:childTnLst>
                                </p:cTn>
                              </p:par>
                            </p:childTnLst>
                          </p:cTn>
                        </p:par>
                        <p:par>
                          <p:cTn id="184" fill="hold">
                            <p:stCondLst>
                              <p:cond delay="22500"/>
                            </p:stCondLst>
                            <p:childTnLst>
                              <p:par>
                                <p:cTn id="185" presetID="22" presetClass="entr" presetSubtype="4" fill="hold" grpId="0" nodeType="afterEffect">
                                  <p:stCondLst>
                                    <p:cond delay="0"/>
                                  </p:stCondLst>
                                  <p:childTnLst>
                                    <p:set>
                                      <p:cBhvr>
                                        <p:cTn id="186" dur="1" fill="hold">
                                          <p:stCondLst>
                                            <p:cond delay="0"/>
                                          </p:stCondLst>
                                        </p:cTn>
                                        <p:tgtEl>
                                          <p:spTgt spid="41"/>
                                        </p:tgtEl>
                                        <p:attrNameLst>
                                          <p:attrName>style.visibility</p:attrName>
                                        </p:attrNameLst>
                                      </p:cBhvr>
                                      <p:to>
                                        <p:strVal val="visible"/>
                                      </p:to>
                                    </p:set>
                                    <p:animEffect transition="in" filter="wipe(down)">
                                      <p:cBhvr>
                                        <p:cTn id="187" dur="500"/>
                                        <p:tgtEl>
                                          <p:spTgt spid="41"/>
                                        </p:tgtEl>
                                      </p:cBhvr>
                                    </p:animEffect>
                                  </p:childTnLst>
                                </p:cTn>
                              </p:par>
                            </p:childTnLst>
                          </p:cTn>
                        </p:par>
                        <p:par>
                          <p:cTn id="188" fill="hold">
                            <p:stCondLst>
                              <p:cond delay="23000"/>
                            </p:stCondLst>
                            <p:childTnLst>
                              <p:par>
                                <p:cTn id="189" presetID="22" presetClass="entr" presetSubtype="4" fill="hold" grpId="0" nodeType="afterEffect">
                                  <p:stCondLst>
                                    <p:cond delay="0"/>
                                  </p:stCondLst>
                                  <p:childTnLst>
                                    <p:set>
                                      <p:cBhvr>
                                        <p:cTn id="190" dur="1" fill="hold">
                                          <p:stCondLst>
                                            <p:cond delay="0"/>
                                          </p:stCondLst>
                                        </p:cTn>
                                        <p:tgtEl>
                                          <p:spTgt spid="42"/>
                                        </p:tgtEl>
                                        <p:attrNameLst>
                                          <p:attrName>style.visibility</p:attrName>
                                        </p:attrNameLst>
                                      </p:cBhvr>
                                      <p:to>
                                        <p:strVal val="visible"/>
                                      </p:to>
                                    </p:set>
                                    <p:animEffect transition="in" filter="wipe(down)">
                                      <p:cBhvr>
                                        <p:cTn id="191" dur="500"/>
                                        <p:tgtEl>
                                          <p:spTgt spid="42"/>
                                        </p:tgtEl>
                                      </p:cBhvr>
                                    </p:animEffect>
                                  </p:childTnLst>
                                </p:cTn>
                              </p:par>
                            </p:childTnLst>
                          </p:cTn>
                        </p:par>
                        <p:par>
                          <p:cTn id="192" fill="hold">
                            <p:stCondLst>
                              <p:cond delay="23500"/>
                            </p:stCondLst>
                            <p:childTnLst>
                              <p:par>
                                <p:cTn id="193" presetID="22" presetClass="entr" presetSubtype="4" fill="hold" grpId="0" nodeType="afterEffect">
                                  <p:stCondLst>
                                    <p:cond delay="0"/>
                                  </p:stCondLst>
                                  <p:childTnLst>
                                    <p:set>
                                      <p:cBhvr>
                                        <p:cTn id="194" dur="1" fill="hold">
                                          <p:stCondLst>
                                            <p:cond delay="0"/>
                                          </p:stCondLst>
                                        </p:cTn>
                                        <p:tgtEl>
                                          <p:spTgt spid="43"/>
                                        </p:tgtEl>
                                        <p:attrNameLst>
                                          <p:attrName>style.visibility</p:attrName>
                                        </p:attrNameLst>
                                      </p:cBhvr>
                                      <p:to>
                                        <p:strVal val="visible"/>
                                      </p:to>
                                    </p:set>
                                    <p:animEffect transition="in" filter="wipe(down)">
                                      <p:cBhvr>
                                        <p:cTn id="195" dur="500"/>
                                        <p:tgtEl>
                                          <p:spTgt spid="43"/>
                                        </p:tgtEl>
                                      </p:cBhvr>
                                    </p:animEffect>
                                  </p:childTnLst>
                                </p:cTn>
                              </p:par>
                            </p:childTnLst>
                          </p:cTn>
                        </p:par>
                        <p:par>
                          <p:cTn id="196" fill="hold">
                            <p:stCondLst>
                              <p:cond delay="24000"/>
                            </p:stCondLst>
                            <p:childTnLst>
                              <p:par>
                                <p:cTn id="197" presetID="22" presetClass="entr" presetSubtype="4" fill="hold" grpId="0" nodeType="afterEffect">
                                  <p:stCondLst>
                                    <p:cond delay="0"/>
                                  </p:stCondLst>
                                  <p:childTnLst>
                                    <p:set>
                                      <p:cBhvr>
                                        <p:cTn id="198" dur="1" fill="hold">
                                          <p:stCondLst>
                                            <p:cond delay="0"/>
                                          </p:stCondLst>
                                        </p:cTn>
                                        <p:tgtEl>
                                          <p:spTgt spid="44"/>
                                        </p:tgtEl>
                                        <p:attrNameLst>
                                          <p:attrName>style.visibility</p:attrName>
                                        </p:attrNameLst>
                                      </p:cBhvr>
                                      <p:to>
                                        <p:strVal val="visible"/>
                                      </p:to>
                                    </p:set>
                                    <p:animEffect transition="in" filter="wipe(down)">
                                      <p:cBhvr>
                                        <p:cTn id="199" dur="500"/>
                                        <p:tgtEl>
                                          <p:spTgt spid="44"/>
                                        </p:tgtEl>
                                      </p:cBhvr>
                                    </p:animEffect>
                                  </p:childTnLst>
                                </p:cTn>
                              </p:par>
                            </p:childTnLst>
                          </p:cTn>
                        </p:par>
                        <p:par>
                          <p:cTn id="200" fill="hold">
                            <p:stCondLst>
                              <p:cond delay="24500"/>
                            </p:stCondLst>
                            <p:childTnLst>
                              <p:par>
                                <p:cTn id="201" presetID="22" presetClass="entr" presetSubtype="4" fill="hold" grpId="0" nodeType="afterEffect">
                                  <p:stCondLst>
                                    <p:cond delay="0"/>
                                  </p:stCondLst>
                                  <p:childTnLst>
                                    <p:set>
                                      <p:cBhvr>
                                        <p:cTn id="202" dur="1" fill="hold">
                                          <p:stCondLst>
                                            <p:cond delay="0"/>
                                          </p:stCondLst>
                                        </p:cTn>
                                        <p:tgtEl>
                                          <p:spTgt spid="45"/>
                                        </p:tgtEl>
                                        <p:attrNameLst>
                                          <p:attrName>style.visibility</p:attrName>
                                        </p:attrNameLst>
                                      </p:cBhvr>
                                      <p:to>
                                        <p:strVal val="visible"/>
                                      </p:to>
                                    </p:set>
                                    <p:animEffect transition="in" filter="wipe(down)">
                                      <p:cBhvr>
                                        <p:cTn id="203" dur="500"/>
                                        <p:tgtEl>
                                          <p:spTgt spid="45"/>
                                        </p:tgtEl>
                                      </p:cBhvr>
                                    </p:animEffect>
                                  </p:childTnLst>
                                </p:cTn>
                              </p:par>
                            </p:childTnLst>
                          </p:cTn>
                        </p:par>
                        <p:par>
                          <p:cTn id="204" fill="hold">
                            <p:stCondLst>
                              <p:cond delay="25000"/>
                            </p:stCondLst>
                            <p:childTnLst>
                              <p:par>
                                <p:cTn id="205" presetID="22" presetClass="entr" presetSubtype="4" fill="hold" grpId="0" nodeType="afterEffect">
                                  <p:stCondLst>
                                    <p:cond delay="0"/>
                                  </p:stCondLst>
                                  <p:childTnLst>
                                    <p:set>
                                      <p:cBhvr>
                                        <p:cTn id="206" dur="1" fill="hold">
                                          <p:stCondLst>
                                            <p:cond delay="0"/>
                                          </p:stCondLst>
                                        </p:cTn>
                                        <p:tgtEl>
                                          <p:spTgt spid="46"/>
                                        </p:tgtEl>
                                        <p:attrNameLst>
                                          <p:attrName>style.visibility</p:attrName>
                                        </p:attrNameLst>
                                      </p:cBhvr>
                                      <p:to>
                                        <p:strVal val="visible"/>
                                      </p:to>
                                    </p:set>
                                    <p:animEffect transition="in" filter="wipe(down)">
                                      <p:cBhvr>
                                        <p:cTn id="207" dur="500"/>
                                        <p:tgtEl>
                                          <p:spTgt spid="46"/>
                                        </p:tgtEl>
                                      </p:cBhvr>
                                    </p:animEffect>
                                  </p:childTnLst>
                                </p:cTn>
                              </p:par>
                            </p:childTnLst>
                          </p:cTn>
                        </p:par>
                        <p:par>
                          <p:cTn id="208" fill="hold">
                            <p:stCondLst>
                              <p:cond delay="25500"/>
                            </p:stCondLst>
                            <p:childTnLst>
                              <p:par>
                                <p:cTn id="209" presetID="22" presetClass="entr" presetSubtype="4" fill="hold" grpId="0" nodeType="afterEffect">
                                  <p:stCondLst>
                                    <p:cond delay="0"/>
                                  </p:stCondLst>
                                  <p:childTnLst>
                                    <p:set>
                                      <p:cBhvr>
                                        <p:cTn id="210" dur="1" fill="hold">
                                          <p:stCondLst>
                                            <p:cond delay="0"/>
                                          </p:stCondLst>
                                        </p:cTn>
                                        <p:tgtEl>
                                          <p:spTgt spid="47"/>
                                        </p:tgtEl>
                                        <p:attrNameLst>
                                          <p:attrName>style.visibility</p:attrName>
                                        </p:attrNameLst>
                                      </p:cBhvr>
                                      <p:to>
                                        <p:strVal val="visible"/>
                                      </p:to>
                                    </p:set>
                                    <p:animEffect transition="in" filter="wipe(down)">
                                      <p:cBhvr>
                                        <p:cTn id="211" dur="500"/>
                                        <p:tgtEl>
                                          <p:spTgt spid="47"/>
                                        </p:tgtEl>
                                      </p:cBhvr>
                                    </p:animEffect>
                                  </p:childTnLst>
                                </p:cTn>
                              </p:par>
                            </p:childTnLst>
                          </p:cTn>
                        </p:par>
                        <p:par>
                          <p:cTn id="212" fill="hold">
                            <p:stCondLst>
                              <p:cond delay="26000"/>
                            </p:stCondLst>
                            <p:childTnLst>
                              <p:par>
                                <p:cTn id="213" presetID="22" presetClass="entr" presetSubtype="4" fill="hold" grpId="0" nodeType="afterEffect">
                                  <p:stCondLst>
                                    <p:cond delay="0"/>
                                  </p:stCondLst>
                                  <p:childTnLst>
                                    <p:set>
                                      <p:cBhvr>
                                        <p:cTn id="214" dur="1" fill="hold">
                                          <p:stCondLst>
                                            <p:cond delay="0"/>
                                          </p:stCondLst>
                                        </p:cTn>
                                        <p:tgtEl>
                                          <p:spTgt spid="48"/>
                                        </p:tgtEl>
                                        <p:attrNameLst>
                                          <p:attrName>style.visibility</p:attrName>
                                        </p:attrNameLst>
                                      </p:cBhvr>
                                      <p:to>
                                        <p:strVal val="visible"/>
                                      </p:to>
                                    </p:set>
                                    <p:animEffect transition="in" filter="wipe(down)">
                                      <p:cBhvr>
                                        <p:cTn id="215" dur="500"/>
                                        <p:tgtEl>
                                          <p:spTgt spid="48"/>
                                        </p:tgtEl>
                                      </p:cBhvr>
                                    </p:animEffect>
                                  </p:childTnLst>
                                </p:cTn>
                              </p:par>
                            </p:childTnLst>
                          </p:cTn>
                        </p:par>
                        <p:par>
                          <p:cTn id="216" fill="hold">
                            <p:stCondLst>
                              <p:cond delay="26500"/>
                            </p:stCondLst>
                            <p:childTnLst>
                              <p:par>
                                <p:cTn id="217" presetID="22" presetClass="entr" presetSubtype="4" fill="hold" grpId="0" nodeType="afterEffect">
                                  <p:stCondLst>
                                    <p:cond delay="0"/>
                                  </p:stCondLst>
                                  <p:childTnLst>
                                    <p:set>
                                      <p:cBhvr>
                                        <p:cTn id="218" dur="1" fill="hold">
                                          <p:stCondLst>
                                            <p:cond delay="0"/>
                                          </p:stCondLst>
                                        </p:cTn>
                                        <p:tgtEl>
                                          <p:spTgt spid="49"/>
                                        </p:tgtEl>
                                        <p:attrNameLst>
                                          <p:attrName>style.visibility</p:attrName>
                                        </p:attrNameLst>
                                      </p:cBhvr>
                                      <p:to>
                                        <p:strVal val="visible"/>
                                      </p:to>
                                    </p:set>
                                    <p:animEffect transition="in" filter="wipe(down)">
                                      <p:cBhvr>
                                        <p:cTn id="219" dur="500"/>
                                        <p:tgtEl>
                                          <p:spTgt spid="49"/>
                                        </p:tgtEl>
                                      </p:cBhvr>
                                    </p:animEffect>
                                  </p:childTnLst>
                                </p:cTn>
                              </p:par>
                            </p:childTnLst>
                          </p:cTn>
                        </p:par>
                        <p:par>
                          <p:cTn id="220" fill="hold">
                            <p:stCondLst>
                              <p:cond delay="27000"/>
                            </p:stCondLst>
                            <p:childTnLst>
                              <p:par>
                                <p:cTn id="221" presetID="22" presetClass="entr" presetSubtype="4" fill="hold" grpId="0" nodeType="afterEffect">
                                  <p:stCondLst>
                                    <p:cond delay="0"/>
                                  </p:stCondLst>
                                  <p:childTnLst>
                                    <p:set>
                                      <p:cBhvr>
                                        <p:cTn id="222" dur="1" fill="hold">
                                          <p:stCondLst>
                                            <p:cond delay="0"/>
                                          </p:stCondLst>
                                        </p:cTn>
                                        <p:tgtEl>
                                          <p:spTgt spid="50"/>
                                        </p:tgtEl>
                                        <p:attrNameLst>
                                          <p:attrName>style.visibility</p:attrName>
                                        </p:attrNameLst>
                                      </p:cBhvr>
                                      <p:to>
                                        <p:strVal val="visible"/>
                                      </p:to>
                                    </p:set>
                                    <p:animEffect transition="in" filter="wipe(down)">
                                      <p:cBhvr>
                                        <p:cTn id="223" dur="500"/>
                                        <p:tgtEl>
                                          <p:spTgt spid="50"/>
                                        </p:tgtEl>
                                      </p:cBhvr>
                                    </p:animEffect>
                                  </p:childTnLst>
                                </p:cTn>
                              </p:par>
                            </p:childTnLst>
                          </p:cTn>
                        </p:par>
                        <p:par>
                          <p:cTn id="224" fill="hold">
                            <p:stCondLst>
                              <p:cond delay="27500"/>
                            </p:stCondLst>
                            <p:childTnLst>
                              <p:par>
                                <p:cTn id="225" presetID="22" presetClass="entr" presetSubtype="4" fill="hold" grpId="0" nodeType="afterEffect">
                                  <p:stCondLst>
                                    <p:cond delay="0"/>
                                  </p:stCondLst>
                                  <p:childTnLst>
                                    <p:set>
                                      <p:cBhvr>
                                        <p:cTn id="226" dur="1" fill="hold">
                                          <p:stCondLst>
                                            <p:cond delay="0"/>
                                          </p:stCondLst>
                                        </p:cTn>
                                        <p:tgtEl>
                                          <p:spTgt spid="51"/>
                                        </p:tgtEl>
                                        <p:attrNameLst>
                                          <p:attrName>style.visibility</p:attrName>
                                        </p:attrNameLst>
                                      </p:cBhvr>
                                      <p:to>
                                        <p:strVal val="visible"/>
                                      </p:to>
                                    </p:set>
                                    <p:animEffect transition="in" filter="wipe(down)">
                                      <p:cBhvr>
                                        <p:cTn id="227" dur="500"/>
                                        <p:tgtEl>
                                          <p:spTgt spid="51"/>
                                        </p:tgtEl>
                                      </p:cBhvr>
                                    </p:animEffect>
                                  </p:childTnLst>
                                </p:cTn>
                              </p:par>
                            </p:childTnLst>
                          </p:cTn>
                        </p:par>
                        <p:par>
                          <p:cTn id="228" fill="hold">
                            <p:stCondLst>
                              <p:cond delay="28000"/>
                            </p:stCondLst>
                            <p:childTnLst>
                              <p:par>
                                <p:cTn id="229" presetID="22" presetClass="entr" presetSubtype="4" fill="hold" grpId="0" nodeType="afterEffect">
                                  <p:stCondLst>
                                    <p:cond delay="0"/>
                                  </p:stCondLst>
                                  <p:childTnLst>
                                    <p:set>
                                      <p:cBhvr>
                                        <p:cTn id="230" dur="1" fill="hold">
                                          <p:stCondLst>
                                            <p:cond delay="0"/>
                                          </p:stCondLst>
                                        </p:cTn>
                                        <p:tgtEl>
                                          <p:spTgt spid="52"/>
                                        </p:tgtEl>
                                        <p:attrNameLst>
                                          <p:attrName>style.visibility</p:attrName>
                                        </p:attrNameLst>
                                      </p:cBhvr>
                                      <p:to>
                                        <p:strVal val="visible"/>
                                      </p:to>
                                    </p:set>
                                    <p:animEffect transition="in" filter="wipe(down)">
                                      <p:cBhvr>
                                        <p:cTn id="231" dur="500"/>
                                        <p:tgtEl>
                                          <p:spTgt spid="52"/>
                                        </p:tgtEl>
                                      </p:cBhvr>
                                    </p:animEffect>
                                  </p:childTnLst>
                                </p:cTn>
                              </p:par>
                            </p:childTnLst>
                          </p:cTn>
                        </p:par>
                        <p:par>
                          <p:cTn id="232" fill="hold">
                            <p:stCondLst>
                              <p:cond delay="28500"/>
                            </p:stCondLst>
                            <p:childTnLst>
                              <p:par>
                                <p:cTn id="233" presetID="22" presetClass="entr" presetSubtype="4" fill="hold" grpId="0" nodeType="afterEffect">
                                  <p:stCondLst>
                                    <p:cond delay="0"/>
                                  </p:stCondLst>
                                  <p:childTnLst>
                                    <p:set>
                                      <p:cBhvr>
                                        <p:cTn id="234" dur="1" fill="hold">
                                          <p:stCondLst>
                                            <p:cond delay="0"/>
                                          </p:stCondLst>
                                        </p:cTn>
                                        <p:tgtEl>
                                          <p:spTgt spid="53"/>
                                        </p:tgtEl>
                                        <p:attrNameLst>
                                          <p:attrName>style.visibility</p:attrName>
                                        </p:attrNameLst>
                                      </p:cBhvr>
                                      <p:to>
                                        <p:strVal val="visible"/>
                                      </p:to>
                                    </p:set>
                                    <p:animEffect transition="in" filter="wipe(down)">
                                      <p:cBhvr>
                                        <p:cTn id="235" dur="500"/>
                                        <p:tgtEl>
                                          <p:spTgt spid="53"/>
                                        </p:tgtEl>
                                      </p:cBhvr>
                                    </p:animEffect>
                                  </p:childTnLst>
                                </p:cTn>
                              </p:par>
                            </p:childTnLst>
                          </p:cTn>
                        </p:par>
                        <p:par>
                          <p:cTn id="236" fill="hold">
                            <p:stCondLst>
                              <p:cond delay="29000"/>
                            </p:stCondLst>
                            <p:childTnLst>
                              <p:par>
                                <p:cTn id="237" presetID="22" presetClass="entr" presetSubtype="4" fill="hold" grpId="0" nodeType="afterEffect">
                                  <p:stCondLst>
                                    <p:cond delay="0"/>
                                  </p:stCondLst>
                                  <p:childTnLst>
                                    <p:set>
                                      <p:cBhvr>
                                        <p:cTn id="238" dur="1" fill="hold">
                                          <p:stCondLst>
                                            <p:cond delay="0"/>
                                          </p:stCondLst>
                                        </p:cTn>
                                        <p:tgtEl>
                                          <p:spTgt spid="54"/>
                                        </p:tgtEl>
                                        <p:attrNameLst>
                                          <p:attrName>style.visibility</p:attrName>
                                        </p:attrNameLst>
                                      </p:cBhvr>
                                      <p:to>
                                        <p:strVal val="visible"/>
                                      </p:to>
                                    </p:set>
                                    <p:animEffect transition="in" filter="wipe(down)">
                                      <p:cBhvr>
                                        <p:cTn id="239" dur="500"/>
                                        <p:tgtEl>
                                          <p:spTgt spid="54"/>
                                        </p:tgtEl>
                                      </p:cBhvr>
                                    </p:animEffect>
                                  </p:childTnLst>
                                </p:cTn>
                              </p:par>
                            </p:childTnLst>
                          </p:cTn>
                        </p:par>
                        <p:par>
                          <p:cTn id="240" fill="hold">
                            <p:stCondLst>
                              <p:cond delay="29500"/>
                            </p:stCondLst>
                            <p:childTnLst>
                              <p:par>
                                <p:cTn id="241" presetID="22" presetClass="entr" presetSubtype="4" fill="hold" grpId="0" nodeType="afterEffect">
                                  <p:stCondLst>
                                    <p:cond delay="0"/>
                                  </p:stCondLst>
                                  <p:childTnLst>
                                    <p:set>
                                      <p:cBhvr>
                                        <p:cTn id="242" dur="1" fill="hold">
                                          <p:stCondLst>
                                            <p:cond delay="0"/>
                                          </p:stCondLst>
                                        </p:cTn>
                                        <p:tgtEl>
                                          <p:spTgt spid="55"/>
                                        </p:tgtEl>
                                        <p:attrNameLst>
                                          <p:attrName>style.visibility</p:attrName>
                                        </p:attrNameLst>
                                      </p:cBhvr>
                                      <p:to>
                                        <p:strVal val="visible"/>
                                      </p:to>
                                    </p:set>
                                    <p:animEffect transition="in" filter="wipe(down)">
                                      <p:cBhvr>
                                        <p:cTn id="243" dur="500"/>
                                        <p:tgtEl>
                                          <p:spTgt spid="55"/>
                                        </p:tgtEl>
                                      </p:cBhvr>
                                    </p:animEffect>
                                  </p:childTnLst>
                                </p:cTn>
                              </p:par>
                            </p:childTnLst>
                          </p:cTn>
                        </p:par>
                        <p:par>
                          <p:cTn id="244" fill="hold">
                            <p:stCondLst>
                              <p:cond delay="30000"/>
                            </p:stCondLst>
                            <p:childTnLst>
                              <p:par>
                                <p:cTn id="245" presetID="22" presetClass="entr" presetSubtype="4" fill="hold" grpId="0" nodeType="afterEffect">
                                  <p:stCondLst>
                                    <p:cond delay="0"/>
                                  </p:stCondLst>
                                  <p:childTnLst>
                                    <p:set>
                                      <p:cBhvr>
                                        <p:cTn id="246" dur="1" fill="hold">
                                          <p:stCondLst>
                                            <p:cond delay="0"/>
                                          </p:stCondLst>
                                        </p:cTn>
                                        <p:tgtEl>
                                          <p:spTgt spid="56"/>
                                        </p:tgtEl>
                                        <p:attrNameLst>
                                          <p:attrName>style.visibility</p:attrName>
                                        </p:attrNameLst>
                                      </p:cBhvr>
                                      <p:to>
                                        <p:strVal val="visible"/>
                                      </p:to>
                                    </p:set>
                                    <p:animEffect transition="in" filter="wipe(down)">
                                      <p:cBhvr>
                                        <p:cTn id="247" dur="500"/>
                                        <p:tgtEl>
                                          <p:spTgt spid="56"/>
                                        </p:tgtEl>
                                      </p:cBhvr>
                                    </p:animEffect>
                                  </p:childTnLst>
                                </p:cTn>
                              </p:par>
                            </p:childTnLst>
                          </p:cTn>
                        </p:par>
                        <p:par>
                          <p:cTn id="248" fill="hold">
                            <p:stCondLst>
                              <p:cond delay="30500"/>
                            </p:stCondLst>
                            <p:childTnLst>
                              <p:par>
                                <p:cTn id="249" presetID="22" presetClass="entr" presetSubtype="4" fill="hold" grpId="0" nodeType="afterEffect">
                                  <p:stCondLst>
                                    <p:cond delay="0"/>
                                  </p:stCondLst>
                                  <p:childTnLst>
                                    <p:set>
                                      <p:cBhvr>
                                        <p:cTn id="250" dur="1" fill="hold">
                                          <p:stCondLst>
                                            <p:cond delay="0"/>
                                          </p:stCondLst>
                                        </p:cTn>
                                        <p:tgtEl>
                                          <p:spTgt spid="57"/>
                                        </p:tgtEl>
                                        <p:attrNameLst>
                                          <p:attrName>style.visibility</p:attrName>
                                        </p:attrNameLst>
                                      </p:cBhvr>
                                      <p:to>
                                        <p:strVal val="visible"/>
                                      </p:to>
                                    </p:set>
                                    <p:animEffect transition="in" filter="wipe(down)">
                                      <p:cBhvr>
                                        <p:cTn id="251" dur="500"/>
                                        <p:tgtEl>
                                          <p:spTgt spid="57"/>
                                        </p:tgtEl>
                                      </p:cBhvr>
                                    </p:animEffect>
                                  </p:childTnLst>
                                </p:cTn>
                              </p:par>
                            </p:childTnLst>
                          </p:cTn>
                        </p:par>
                        <p:par>
                          <p:cTn id="252" fill="hold">
                            <p:stCondLst>
                              <p:cond delay="31000"/>
                            </p:stCondLst>
                            <p:childTnLst>
                              <p:par>
                                <p:cTn id="253" presetID="22" presetClass="entr" presetSubtype="4" fill="hold" grpId="0" nodeType="afterEffect">
                                  <p:stCondLst>
                                    <p:cond delay="0"/>
                                  </p:stCondLst>
                                  <p:childTnLst>
                                    <p:set>
                                      <p:cBhvr>
                                        <p:cTn id="254" dur="1" fill="hold">
                                          <p:stCondLst>
                                            <p:cond delay="0"/>
                                          </p:stCondLst>
                                        </p:cTn>
                                        <p:tgtEl>
                                          <p:spTgt spid="58"/>
                                        </p:tgtEl>
                                        <p:attrNameLst>
                                          <p:attrName>style.visibility</p:attrName>
                                        </p:attrNameLst>
                                      </p:cBhvr>
                                      <p:to>
                                        <p:strVal val="visible"/>
                                      </p:to>
                                    </p:set>
                                    <p:animEffect transition="in" filter="wipe(down)">
                                      <p:cBhvr>
                                        <p:cTn id="255" dur="500"/>
                                        <p:tgtEl>
                                          <p:spTgt spid="58"/>
                                        </p:tgtEl>
                                      </p:cBhvr>
                                    </p:animEffect>
                                  </p:childTnLst>
                                </p:cTn>
                              </p:par>
                            </p:childTnLst>
                          </p:cTn>
                        </p:par>
                        <p:par>
                          <p:cTn id="256" fill="hold">
                            <p:stCondLst>
                              <p:cond delay="31500"/>
                            </p:stCondLst>
                            <p:childTnLst>
                              <p:par>
                                <p:cTn id="257" presetID="22" presetClass="entr" presetSubtype="4" fill="hold" grpId="0" nodeType="afterEffect">
                                  <p:stCondLst>
                                    <p:cond delay="0"/>
                                  </p:stCondLst>
                                  <p:childTnLst>
                                    <p:set>
                                      <p:cBhvr>
                                        <p:cTn id="258" dur="1" fill="hold">
                                          <p:stCondLst>
                                            <p:cond delay="0"/>
                                          </p:stCondLst>
                                        </p:cTn>
                                        <p:tgtEl>
                                          <p:spTgt spid="59"/>
                                        </p:tgtEl>
                                        <p:attrNameLst>
                                          <p:attrName>style.visibility</p:attrName>
                                        </p:attrNameLst>
                                      </p:cBhvr>
                                      <p:to>
                                        <p:strVal val="visible"/>
                                      </p:to>
                                    </p:set>
                                    <p:animEffect transition="in" filter="wipe(down)">
                                      <p:cBhvr>
                                        <p:cTn id="259" dur="500"/>
                                        <p:tgtEl>
                                          <p:spTgt spid="59"/>
                                        </p:tgtEl>
                                      </p:cBhvr>
                                    </p:animEffect>
                                  </p:childTnLst>
                                </p:cTn>
                              </p:par>
                            </p:childTnLst>
                          </p:cTn>
                        </p:par>
                        <p:par>
                          <p:cTn id="260" fill="hold">
                            <p:stCondLst>
                              <p:cond delay="32000"/>
                            </p:stCondLst>
                            <p:childTnLst>
                              <p:par>
                                <p:cTn id="261" presetID="22" presetClass="entr" presetSubtype="4" fill="hold" grpId="0" nodeType="afterEffect">
                                  <p:stCondLst>
                                    <p:cond delay="0"/>
                                  </p:stCondLst>
                                  <p:childTnLst>
                                    <p:set>
                                      <p:cBhvr>
                                        <p:cTn id="262" dur="1" fill="hold">
                                          <p:stCondLst>
                                            <p:cond delay="0"/>
                                          </p:stCondLst>
                                        </p:cTn>
                                        <p:tgtEl>
                                          <p:spTgt spid="60"/>
                                        </p:tgtEl>
                                        <p:attrNameLst>
                                          <p:attrName>style.visibility</p:attrName>
                                        </p:attrNameLst>
                                      </p:cBhvr>
                                      <p:to>
                                        <p:strVal val="visible"/>
                                      </p:to>
                                    </p:set>
                                    <p:animEffect transition="in" filter="wipe(down)">
                                      <p:cBhvr>
                                        <p:cTn id="263" dur="500"/>
                                        <p:tgtEl>
                                          <p:spTgt spid="60"/>
                                        </p:tgtEl>
                                      </p:cBhvr>
                                    </p:animEffect>
                                  </p:childTnLst>
                                </p:cTn>
                              </p:par>
                            </p:childTnLst>
                          </p:cTn>
                        </p:par>
                        <p:par>
                          <p:cTn id="264" fill="hold">
                            <p:stCondLst>
                              <p:cond delay="32500"/>
                            </p:stCondLst>
                            <p:childTnLst>
                              <p:par>
                                <p:cTn id="265" presetID="22" presetClass="entr" presetSubtype="4" fill="hold" grpId="0" nodeType="afterEffect">
                                  <p:stCondLst>
                                    <p:cond delay="0"/>
                                  </p:stCondLst>
                                  <p:childTnLst>
                                    <p:set>
                                      <p:cBhvr>
                                        <p:cTn id="266" dur="1" fill="hold">
                                          <p:stCondLst>
                                            <p:cond delay="0"/>
                                          </p:stCondLst>
                                        </p:cTn>
                                        <p:tgtEl>
                                          <p:spTgt spid="61"/>
                                        </p:tgtEl>
                                        <p:attrNameLst>
                                          <p:attrName>style.visibility</p:attrName>
                                        </p:attrNameLst>
                                      </p:cBhvr>
                                      <p:to>
                                        <p:strVal val="visible"/>
                                      </p:to>
                                    </p:set>
                                    <p:animEffect transition="in" filter="wipe(down)">
                                      <p:cBhvr>
                                        <p:cTn id="267" dur="500"/>
                                        <p:tgtEl>
                                          <p:spTgt spid="61"/>
                                        </p:tgtEl>
                                      </p:cBhvr>
                                    </p:animEffect>
                                  </p:childTnLst>
                                </p:cTn>
                              </p:par>
                            </p:childTnLst>
                          </p:cTn>
                        </p:par>
                        <p:par>
                          <p:cTn id="268" fill="hold">
                            <p:stCondLst>
                              <p:cond delay="33000"/>
                            </p:stCondLst>
                            <p:childTnLst>
                              <p:par>
                                <p:cTn id="269" presetID="22" presetClass="entr" presetSubtype="4" fill="hold" grpId="0" nodeType="afterEffect">
                                  <p:stCondLst>
                                    <p:cond delay="0"/>
                                  </p:stCondLst>
                                  <p:childTnLst>
                                    <p:set>
                                      <p:cBhvr>
                                        <p:cTn id="270" dur="1" fill="hold">
                                          <p:stCondLst>
                                            <p:cond delay="0"/>
                                          </p:stCondLst>
                                        </p:cTn>
                                        <p:tgtEl>
                                          <p:spTgt spid="62"/>
                                        </p:tgtEl>
                                        <p:attrNameLst>
                                          <p:attrName>style.visibility</p:attrName>
                                        </p:attrNameLst>
                                      </p:cBhvr>
                                      <p:to>
                                        <p:strVal val="visible"/>
                                      </p:to>
                                    </p:set>
                                    <p:animEffect transition="in" filter="wipe(down)">
                                      <p:cBhvr>
                                        <p:cTn id="271" dur="500"/>
                                        <p:tgtEl>
                                          <p:spTgt spid="62"/>
                                        </p:tgtEl>
                                      </p:cBhvr>
                                    </p:animEffect>
                                  </p:childTnLst>
                                </p:cTn>
                              </p:par>
                            </p:childTnLst>
                          </p:cTn>
                        </p:par>
                        <p:par>
                          <p:cTn id="272" fill="hold">
                            <p:stCondLst>
                              <p:cond delay="33500"/>
                            </p:stCondLst>
                            <p:childTnLst>
                              <p:par>
                                <p:cTn id="273" presetID="22" presetClass="entr" presetSubtype="4" fill="hold" grpId="0" nodeType="afterEffect">
                                  <p:stCondLst>
                                    <p:cond delay="0"/>
                                  </p:stCondLst>
                                  <p:childTnLst>
                                    <p:set>
                                      <p:cBhvr>
                                        <p:cTn id="274" dur="1" fill="hold">
                                          <p:stCondLst>
                                            <p:cond delay="0"/>
                                          </p:stCondLst>
                                        </p:cTn>
                                        <p:tgtEl>
                                          <p:spTgt spid="63"/>
                                        </p:tgtEl>
                                        <p:attrNameLst>
                                          <p:attrName>style.visibility</p:attrName>
                                        </p:attrNameLst>
                                      </p:cBhvr>
                                      <p:to>
                                        <p:strVal val="visible"/>
                                      </p:to>
                                    </p:set>
                                    <p:animEffect transition="in" filter="wipe(down)">
                                      <p:cBhvr>
                                        <p:cTn id="275" dur="500"/>
                                        <p:tgtEl>
                                          <p:spTgt spid="63"/>
                                        </p:tgtEl>
                                      </p:cBhvr>
                                    </p:animEffect>
                                  </p:childTnLst>
                                </p:cTn>
                              </p:par>
                            </p:childTnLst>
                          </p:cTn>
                        </p:par>
                        <p:par>
                          <p:cTn id="276" fill="hold">
                            <p:stCondLst>
                              <p:cond delay="34000"/>
                            </p:stCondLst>
                            <p:childTnLst>
                              <p:par>
                                <p:cTn id="277" presetID="22" presetClass="entr" presetSubtype="4" fill="hold" grpId="0" nodeType="afterEffect">
                                  <p:stCondLst>
                                    <p:cond delay="0"/>
                                  </p:stCondLst>
                                  <p:childTnLst>
                                    <p:set>
                                      <p:cBhvr>
                                        <p:cTn id="278" dur="1" fill="hold">
                                          <p:stCondLst>
                                            <p:cond delay="0"/>
                                          </p:stCondLst>
                                        </p:cTn>
                                        <p:tgtEl>
                                          <p:spTgt spid="64"/>
                                        </p:tgtEl>
                                        <p:attrNameLst>
                                          <p:attrName>style.visibility</p:attrName>
                                        </p:attrNameLst>
                                      </p:cBhvr>
                                      <p:to>
                                        <p:strVal val="visible"/>
                                      </p:to>
                                    </p:set>
                                    <p:animEffect transition="in" filter="wipe(down)">
                                      <p:cBhvr>
                                        <p:cTn id="279" dur="500"/>
                                        <p:tgtEl>
                                          <p:spTgt spid="64"/>
                                        </p:tgtEl>
                                      </p:cBhvr>
                                    </p:animEffect>
                                  </p:childTnLst>
                                </p:cTn>
                              </p:par>
                            </p:childTnLst>
                          </p:cTn>
                        </p:par>
                        <p:par>
                          <p:cTn id="280" fill="hold">
                            <p:stCondLst>
                              <p:cond delay="34500"/>
                            </p:stCondLst>
                            <p:childTnLst>
                              <p:par>
                                <p:cTn id="281" presetID="22" presetClass="entr" presetSubtype="4" fill="hold" grpId="0" nodeType="afterEffect">
                                  <p:stCondLst>
                                    <p:cond delay="0"/>
                                  </p:stCondLst>
                                  <p:childTnLst>
                                    <p:set>
                                      <p:cBhvr>
                                        <p:cTn id="282" dur="1" fill="hold">
                                          <p:stCondLst>
                                            <p:cond delay="0"/>
                                          </p:stCondLst>
                                        </p:cTn>
                                        <p:tgtEl>
                                          <p:spTgt spid="65"/>
                                        </p:tgtEl>
                                        <p:attrNameLst>
                                          <p:attrName>style.visibility</p:attrName>
                                        </p:attrNameLst>
                                      </p:cBhvr>
                                      <p:to>
                                        <p:strVal val="visible"/>
                                      </p:to>
                                    </p:set>
                                    <p:animEffect transition="in" filter="wipe(down)">
                                      <p:cBhvr>
                                        <p:cTn id="283" dur="500"/>
                                        <p:tgtEl>
                                          <p:spTgt spid="65"/>
                                        </p:tgtEl>
                                      </p:cBhvr>
                                    </p:animEffect>
                                  </p:childTnLst>
                                </p:cTn>
                              </p:par>
                            </p:childTnLst>
                          </p:cTn>
                        </p:par>
                        <p:par>
                          <p:cTn id="284" fill="hold">
                            <p:stCondLst>
                              <p:cond delay="35000"/>
                            </p:stCondLst>
                            <p:childTnLst>
                              <p:par>
                                <p:cTn id="285" presetID="22" presetClass="entr" presetSubtype="4" fill="hold" grpId="0" nodeType="afterEffect">
                                  <p:stCondLst>
                                    <p:cond delay="0"/>
                                  </p:stCondLst>
                                  <p:childTnLst>
                                    <p:set>
                                      <p:cBhvr>
                                        <p:cTn id="286" dur="1" fill="hold">
                                          <p:stCondLst>
                                            <p:cond delay="0"/>
                                          </p:stCondLst>
                                        </p:cTn>
                                        <p:tgtEl>
                                          <p:spTgt spid="66"/>
                                        </p:tgtEl>
                                        <p:attrNameLst>
                                          <p:attrName>style.visibility</p:attrName>
                                        </p:attrNameLst>
                                      </p:cBhvr>
                                      <p:to>
                                        <p:strVal val="visible"/>
                                      </p:to>
                                    </p:set>
                                    <p:animEffect transition="in" filter="wipe(down)">
                                      <p:cBhvr>
                                        <p:cTn id="287" dur="500"/>
                                        <p:tgtEl>
                                          <p:spTgt spid="66"/>
                                        </p:tgtEl>
                                      </p:cBhvr>
                                    </p:animEffect>
                                  </p:childTnLst>
                                </p:cTn>
                              </p:par>
                            </p:childTnLst>
                          </p:cTn>
                        </p:par>
                        <p:par>
                          <p:cTn id="288" fill="hold">
                            <p:stCondLst>
                              <p:cond delay="35500"/>
                            </p:stCondLst>
                            <p:childTnLst>
                              <p:par>
                                <p:cTn id="289" presetID="22" presetClass="entr" presetSubtype="4" fill="hold" grpId="0" nodeType="afterEffect">
                                  <p:stCondLst>
                                    <p:cond delay="0"/>
                                  </p:stCondLst>
                                  <p:childTnLst>
                                    <p:set>
                                      <p:cBhvr>
                                        <p:cTn id="290" dur="1" fill="hold">
                                          <p:stCondLst>
                                            <p:cond delay="0"/>
                                          </p:stCondLst>
                                        </p:cTn>
                                        <p:tgtEl>
                                          <p:spTgt spid="67"/>
                                        </p:tgtEl>
                                        <p:attrNameLst>
                                          <p:attrName>style.visibility</p:attrName>
                                        </p:attrNameLst>
                                      </p:cBhvr>
                                      <p:to>
                                        <p:strVal val="visible"/>
                                      </p:to>
                                    </p:set>
                                    <p:animEffect transition="in" filter="wipe(down)">
                                      <p:cBhvr>
                                        <p:cTn id="291" dur="500"/>
                                        <p:tgtEl>
                                          <p:spTgt spid="67"/>
                                        </p:tgtEl>
                                      </p:cBhvr>
                                    </p:animEffect>
                                  </p:childTnLst>
                                </p:cTn>
                              </p:par>
                            </p:childTnLst>
                          </p:cTn>
                        </p:par>
                        <p:par>
                          <p:cTn id="292" fill="hold">
                            <p:stCondLst>
                              <p:cond delay="36000"/>
                            </p:stCondLst>
                            <p:childTnLst>
                              <p:par>
                                <p:cTn id="293" presetID="22" presetClass="entr" presetSubtype="4" fill="hold" grpId="0" nodeType="afterEffect">
                                  <p:stCondLst>
                                    <p:cond delay="0"/>
                                  </p:stCondLst>
                                  <p:childTnLst>
                                    <p:set>
                                      <p:cBhvr>
                                        <p:cTn id="294" dur="1" fill="hold">
                                          <p:stCondLst>
                                            <p:cond delay="0"/>
                                          </p:stCondLst>
                                        </p:cTn>
                                        <p:tgtEl>
                                          <p:spTgt spid="68"/>
                                        </p:tgtEl>
                                        <p:attrNameLst>
                                          <p:attrName>style.visibility</p:attrName>
                                        </p:attrNameLst>
                                      </p:cBhvr>
                                      <p:to>
                                        <p:strVal val="visible"/>
                                      </p:to>
                                    </p:set>
                                    <p:animEffect transition="in" filter="wipe(down)">
                                      <p:cBhvr>
                                        <p:cTn id="295" dur="500"/>
                                        <p:tgtEl>
                                          <p:spTgt spid="68"/>
                                        </p:tgtEl>
                                      </p:cBhvr>
                                    </p:animEffect>
                                  </p:childTnLst>
                                </p:cTn>
                              </p:par>
                            </p:childTnLst>
                          </p:cTn>
                        </p:par>
                        <p:par>
                          <p:cTn id="296" fill="hold">
                            <p:stCondLst>
                              <p:cond delay="36500"/>
                            </p:stCondLst>
                            <p:childTnLst>
                              <p:par>
                                <p:cTn id="297" presetID="22" presetClass="entr" presetSubtype="4" fill="hold" grpId="0" nodeType="afterEffect">
                                  <p:stCondLst>
                                    <p:cond delay="0"/>
                                  </p:stCondLst>
                                  <p:childTnLst>
                                    <p:set>
                                      <p:cBhvr>
                                        <p:cTn id="298" dur="1" fill="hold">
                                          <p:stCondLst>
                                            <p:cond delay="0"/>
                                          </p:stCondLst>
                                        </p:cTn>
                                        <p:tgtEl>
                                          <p:spTgt spid="69"/>
                                        </p:tgtEl>
                                        <p:attrNameLst>
                                          <p:attrName>style.visibility</p:attrName>
                                        </p:attrNameLst>
                                      </p:cBhvr>
                                      <p:to>
                                        <p:strVal val="visible"/>
                                      </p:to>
                                    </p:set>
                                    <p:animEffect transition="in" filter="wipe(down)">
                                      <p:cBhvr>
                                        <p:cTn id="299" dur="500"/>
                                        <p:tgtEl>
                                          <p:spTgt spid="69"/>
                                        </p:tgtEl>
                                      </p:cBhvr>
                                    </p:animEffect>
                                  </p:childTnLst>
                                </p:cTn>
                              </p:par>
                            </p:childTnLst>
                          </p:cTn>
                        </p:par>
                        <p:par>
                          <p:cTn id="300" fill="hold">
                            <p:stCondLst>
                              <p:cond delay="37000"/>
                            </p:stCondLst>
                            <p:childTnLst>
                              <p:par>
                                <p:cTn id="301" presetID="22" presetClass="entr" presetSubtype="4" fill="hold" grpId="0" nodeType="afterEffect">
                                  <p:stCondLst>
                                    <p:cond delay="0"/>
                                  </p:stCondLst>
                                  <p:childTnLst>
                                    <p:set>
                                      <p:cBhvr>
                                        <p:cTn id="302" dur="1" fill="hold">
                                          <p:stCondLst>
                                            <p:cond delay="0"/>
                                          </p:stCondLst>
                                        </p:cTn>
                                        <p:tgtEl>
                                          <p:spTgt spid="70"/>
                                        </p:tgtEl>
                                        <p:attrNameLst>
                                          <p:attrName>style.visibility</p:attrName>
                                        </p:attrNameLst>
                                      </p:cBhvr>
                                      <p:to>
                                        <p:strVal val="visible"/>
                                      </p:to>
                                    </p:set>
                                    <p:animEffect transition="in" filter="wipe(down)">
                                      <p:cBhvr>
                                        <p:cTn id="303" dur="500"/>
                                        <p:tgtEl>
                                          <p:spTgt spid="70"/>
                                        </p:tgtEl>
                                      </p:cBhvr>
                                    </p:animEffect>
                                  </p:childTnLst>
                                </p:cTn>
                              </p:par>
                            </p:childTnLst>
                          </p:cTn>
                        </p:par>
                        <p:par>
                          <p:cTn id="304" fill="hold">
                            <p:stCondLst>
                              <p:cond delay="37500"/>
                            </p:stCondLst>
                            <p:childTnLst>
                              <p:par>
                                <p:cTn id="305" presetID="22" presetClass="entr" presetSubtype="4" fill="hold" grpId="0" nodeType="afterEffect">
                                  <p:stCondLst>
                                    <p:cond delay="0"/>
                                  </p:stCondLst>
                                  <p:childTnLst>
                                    <p:set>
                                      <p:cBhvr>
                                        <p:cTn id="306" dur="1" fill="hold">
                                          <p:stCondLst>
                                            <p:cond delay="0"/>
                                          </p:stCondLst>
                                        </p:cTn>
                                        <p:tgtEl>
                                          <p:spTgt spid="71"/>
                                        </p:tgtEl>
                                        <p:attrNameLst>
                                          <p:attrName>style.visibility</p:attrName>
                                        </p:attrNameLst>
                                      </p:cBhvr>
                                      <p:to>
                                        <p:strVal val="visible"/>
                                      </p:to>
                                    </p:set>
                                    <p:animEffect transition="in" filter="wipe(down)">
                                      <p:cBhvr>
                                        <p:cTn id="307" dur="500"/>
                                        <p:tgtEl>
                                          <p:spTgt spid="71"/>
                                        </p:tgtEl>
                                      </p:cBhvr>
                                    </p:animEffect>
                                  </p:childTnLst>
                                </p:cTn>
                              </p:par>
                            </p:childTnLst>
                          </p:cTn>
                        </p:par>
                        <p:par>
                          <p:cTn id="308" fill="hold">
                            <p:stCondLst>
                              <p:cond delay="38000"/>
                            </p:stCondLst>
                            <p:childTnLst>
                              <p:par>
                                <p:cTn id="309" presetID="22" presetClass="entr" presetSubtype="4" fill="hold" grpId="0" nodeType="afterEffect">
                                  <p:stCondLst>
                                    <p:cond delay="0"/>
                                  </p:stCondLst>
                                  <p:childTnLst>
                                    <p:set>
                                      <p:cBhvr>
                                        <p:cTn id="310" dur="1" fill="hold">
                                          <p:stCondLst>
                                            <p:cond delay="0"/>
                                          </p:stCondLst>
                                        </p:cTn>
                                        <p:tgtEl>
                                          <p:spTgt spid="72"/>
                                        </p:tgtEl>
                                        <p:attrNameLst>
                                          <p:attrName>style.visibility</p:attrName>
                                        </p:attrNameLst>
                                      </p:cBhvr>
                                      <p:to>
                                        <p:strVal val="visible"/>
                                      </p:to>
                                    </p:set>
                                    <p:animEffect transition="in" filter="wipe(down)">
                                      <p:cBhvr>
                                        <p:cTn id="311" dur="500"/>
                                        <p:tgtEl>
                                          <p:spTgt spid="72"/>
                                        </p:tgtEl>
                                      </p:cBhvr>
                                    </p:animEffect>
                                  </p:childTnLst>
                                </p:cTn>
                              </p:par>
                            </p:childTnLst>
                          </p:cTn>
                        </p:par>
                        <p:par>
                          <p:cTn id="312" fill="hold">
                            <p:stCondLst>
                              <p:cond delay="38500"/>
                            </p:stCondLst>
                            <p:childTnLst>
                              <p:par>
                                <p:cTn id="313" presetID="22" presetClass="entr" presetSubtype="4" fill="hold" grpId="0" nodeType="afterEffect">
                                  <p:stCondLst>
                                    <p:cond delay="0"/>
                                  </p:stCondLst>
                                  <p:childTnLst>
                                    <p:set>
                                      <p:cBhvr>
                                        <p:cTn id="314" dur="1" fill="hold">
                                          <p:stCondLst>
                                            <p:cond delay="0"/>
                                          </p:stCondLst>
                                        </p:cTn>
                                        <p:tgtEl>
                                          <p:spTgt spid="73"/>
                                        </p:tgtEl>
                                        <p:attrNameLst>
                                          <p:attrName>style.visibility</p:attrName>
                                        </p:attrNameLst>
                                      </p:cBhvr>
                                      <p:to>
                                        <p:strVal val="visible"/>
                                      </p:to>
                                    </p:set>
                                    <p:animEffect transition="in" filter="wipe(down)">
                                      <p:cBhvr>
                                        <p:cTn id="315" dur="500"/>
                                        <p:tgtEl>
                                          <p:spTgt spid="73"/>
                                        </p:tgtEl>
                                      </p:cBhvr>
                                    </p:animEffect>
                                  </p:childTnLst>
                                </p:cTn>
                              </p:par>
                            </p:childTnLst>
                          </p:cTn>
                        </p:par>
                        <p:par>
                          <p:cTn id="316" fill="hold">
                            <p:stCondLst>
                              <p:cond delay="39000"/>
                            </p:stCondLst>
                            <p:childTnLst>
                              <p:par>
                                <p:cTn id="317" presetID="22" presetClass="entr" presetSubtype="4" fill="hold" grpId="0" nodeType="afterEffect">
                                  <p:stCondLst>
                                    <p:cond delay="0"/>
                                  </p:stCondLst>
                                  <p:childTnLst>
                                    <p:set>
                                      <p:cBhvr>
                                        <p:cTn id="318" dur="1" fill="hold">
                                          <p:stCondLst>
                                            <p:cond delay="0"/>
                                          </p:stCondLst>
                                        </p:cTn>
                                        <p:tgtEl>
                                          <p:spTgt spid="74"/>
                                        </p:tgtEl>
                                        <p:attrNameLst>
                                          <p:attrName>style.visibility</p:attrName>
                                        </p:attrNameLst>
                                      </p:cBhvr>
                                      <p:to>
                                        <p:strVal val="visible"/>
                                      </p:to>
                                    </p:set>
                                    <p:animEffect transition="in" filter="wipe(down)">
                                      <p:cBhvr>
                                        <p:cTn id="319" dur="500"/>
                                        <p:tgtEl>
                                          <p:spTgt spid="74"/>
                                        </p:tgtEl>
                                      </p:cBhvr>
                                    </p:animEffect>
                                  </p:childTnLst>
                                </p:cTn>
                              </p:par>
                            </p:childTnLst>
                          </p:cTn>
                        </p:par>
                        <p:par>
                          <p:cTn id="320" fill="hold">
                            <p:stCondLst>
                              <p:cond delay="39500"/>
                            </p:stCondLst>
                            <p:childTnLst>
                              <p:par>
                                <p:cTn id="321" presetID="22" presetClass="entr" presetSubtype="4" fill="hold" grpId="0" nodeType="afterEffect">
                                  <p:stCondLst>
                                    <p:cond delay="0"/>
                                  </p:stCondLst>
                                  <p:childTnLst>
                                    <p:set>
                                      <p:cBhvr>
                                        <p:cTn id="322" dur="1" fill="hold">
                                          <p:stCondLst>
                                            <p:cond delay="0"/>
                                          </p:stCondLst>
                                        </p:cTn>
                                        <p:tgtEl>
                                          <p:spTgt spid="75"/>
                                        </p:tgtEl>
                                        <p:attrNameLst>
                                          <p:attrName>style.visibility</p:attrName>
                                        </p:attrNameLst>
                                      </p:cBhvr>
                                      <p:to>
                                        <p:strVal val="visible"/>
                                      </p:to>
                                    </p:set>
                                    <p:animEffect transition="in" filter="wipe(down)">
                                      <p:cBhvr>
                                        <p:cTn id="323" dur="500"/>
                                        <p:tgtEl>
                                          <p:spTgt spid="75"/>
                                        </p:tgtEl>
                                      </p:cBhvr>
                                    </p:animEffect>
                                  </p:childTnLst>
                                </p:cTn>
                              </p:par>
                            </p:childTnLst>
                          </p:cTn>
                        </p:par>
                        <p:par>
                          <p:cTn id="324" fill="hold">
                            <p:stCondLst>
                              <p:cond delay="40000"/>
                            </p:stCondLst>
                            <p:childTnLst>
                              <p:par>
                                <p:cTn id="325" presetID="22" presetClass="entr" presetSubtype="4" fill="hold" grpId="0" nodeType="afterEffect">
                                  <p:stCondLst>
                                    <p:cond delay="0"/>
                                  </p:stCondLst>
                                  <p:childTnLst>
                                    <p:set>
                                      <p:cBhvr>
                                        <p:cTn id="326" dur="1" fill="hold">
                                          <p:stCondLst>
                                            <p:cond delay="0"/>
                                          </p:stCondLst>
                                        </p:cTn>
                                        <p:tgtEl>
                                          <p:spTgt spid="76"/>
                                        </p:tgtEl>
                                        <p:attrNameLst>
                                          <p:attrName>style.visibility</p:attrName>
                                        </p:attrNameLst>
                                      </p:cBhvr>
                                      <p:to>
                                        <p:strVal val="visible"/>
                                      </p:to>
                                    </p:set>
                                    <p:animEffect transition="in" filter="wipe(down)">
                                      <p:cBhvr>
                                        <p:cTn id="327" dur="500"/>
                                        <p:tgtEl>
                                          <p:spTgt spid="76"/>
                                        </p:tgtEl>
                                      </p:cBhvr>
                                    </p:animEffect>
                                  </p:childTnLst>
                                </p:cTn>
                              </p:par>
                            </p:childTnLst>
                          </p:cTn>
                        </p:par>
                        <p:par>
                          <p:cTn id="328" fill="hold">
                            <p:stCondLst>
                              <p:cond delay="40500"/>
                            </p:stCondLst>
                            <p:childTnLst>
                              <p:par>
                                <p:cTn id="329" presetID="22" presetClass="entr" presetSubtype="4" fill="hold" grpId="0" nodeType="afterEffect">
                                  <p:stCondLst>
                                    <p:cond delay="0"/>
                                  </p:stCondLst>
                                  <p:childTnLst>
                                    <p:set>
                                      <p:cBhvr>
                                        <p:cTn id="330" dur="1" fill="hold">
                                          <p:stCondLst>
                                            <p:cond delay="0"/>
                                          </p:stCondLst>
                                        </p:cTn>
                                        <p:tgtEl>
                                          <p:spTgt spid="77"/>
                                        </p:tgtEl>
                                        <p:attrNameLst>
                                          <p:attrName>style.visibility</p:attrName>
                                        </p:attrNameLst>
                                      </p:cBhvr>
                                      <p:to>
                                        <p:strVal val="visible"/>
                                      </p:to>
                                    </p:set>
                                    <p:animEffect transition="in" filter="wipe(down)">
                                      <p:cBhvr>
                                        <p:cTn id="331" dur="500"/>
                                        <p:tgtEl>
                                          <p:spTgt spid="77"/>
                                        </p:tgtEl>
                                      </p:cBhvr>
                                    </p:animEffect>
                                  </p:childTnLst>
                                </p:cTn>
                              </p:par>
                            </p:childTnLst>
                          </p:cTn>
                        </p:par>
                        <p:par>
                          <p:cTn id="332" fill="hold">
                            <p:stCondLst>
                              <p:cond delay="41000"/>
                            </p:stCondLst>
                            <p:childTnLst>
                              <p:par>
                                <p:cTn id="333" presetID="22" presetClass="entr" presetSubtype="4" fill="hold" grpId="0" nodeType="afterEffect">
                                  <p:stCondLst>
                                    <p:cond delay="0"/>
                                  </p:stCondLst>
                                  <p:childTnLst>
                                    <p:set>
                                      <p:cBhvr>
                                        <p:cTn id="334" dur="1" fill="hold">
                                          <p:stCondLst>
                                            <p:cond delay="0"/>
                                          </p:stCondLst>
                                        </p:cTn>
                                        <p:tgtEl>
                                          <p:spTgt spid="78"/>
                                        </p:tgtEl>
                                        <p:attrNameLst>
                                          <p:attrName>style.visibility</p:attrName>
                                        </p:attrNameLst>
                                      </p:cBhvr>
                                      <p:to>
                                        <p:strVal val="visible"/>
                                      </p:to>
                                    </p:set>
                                    <p:animEffect transition="in" filter="wipe(down)">
                                      <p:cBhvr>
                                        <p:cTn id="335" dur="500"/>
                                        <p:tgtEl>
                                          <p:spTgt spid="78"/>
                                        </p:tgtEl>
                                      </p:cBhvr>
                                    </p:animEffect>
                                  </p:childTnLst>
                                </p:cTn>
                              </p:par>
                            </p:childTnLst>
                          </p:cTn>
                        </p:par>
                        <p:par>
                          <p:cTn id="336" fill="hold">
                            <p:stCondLst>
                              <p:cond delay="41500"/>
                            </p:stCondLst>
                            <p:childTnLst>
                              <p:par>
                                <p:cTn id="337" presetID="22" presetClass="entr" presetSubtype="4" fill="hold" grpId="0" nodeType="afterEffect">
                                  <p:stCondLst>
                                    <p:cond delay="0"/>
                                  </p:stCondLst>
                                  <p:childTnLst>
                                    <p:set>
                                      <p:cBhvr>
                                        <p:cTn id="338" dur="1" fill="hold">
                                          <p:stCondLst>
                                            <p:cond delay="0"/>
                                          </p:stCondLst>
                                        </p:cTn>
                                        <p:tgtEl>
                                          <p:spTgt spid="79"/>
                                        </p:tgtEl>
                                        <p:attrNameLst>
                                          <p:attrName>style.visibility</p:attrName>
                                        </p:attrNameLst>
                                      </p:cBhvr>
                                      <p:to>
                                        <p:strVal val="visible"/>
                                      </p:to>
                                    </p:set>
                                    <p:animEffect transition="in" filter="wipe(down)">
                                      <p:cBhvr>
                                        <p:cTn id="339" dur="500"/>
                                        <p:tgtEl>
                                          <p:spTgt spid="79"/>
                                        </p:tgtEl>
                                      </p:cBhvr>
                                    </p:animEffect>
                                  </p:childTnLst>
                                </p:cTn>
                              </p:par>
                            </p:childTnLst>
                          </p:cTn>
                        </p:par>
                        <p:par>
                          <p:cTn id="340" fill="hold">
                            <p:stCondLst>
                              <p:cond delay="42000"/>
                            </p:stCondLst>
                            <p:childTnLst>
                              <p:par>
                                <p:cTn id="341" presetID="22" presetClass="entr" presetSubtype="4" fill="hold" grpId="0" nodeType="afterEffect">
                                  <p:stCondLst>
                                    <p:cond delay="0"/>
                                  </p:stCondLst>
                                  <p:childTnLst>
                                    <p:set>
                                      <p:cBhvr>
                                        <p:cTn id="342" dur="1" fill="hold">
                                          <p:stCondLst>
                                            <p:cond delay="0"/>
                                          </p:stCondLst>
                                        </p:cTn>
                                        <p:tgtEl>
                                          <p:spTgt spid="80"/>
                                        </p:tgtEl>
                                        <p:attrNameLst>
                                          <p:attrName>style.visibility</p:attrName>
                                        </p:attrNameLst>
                                      </p:cBhvr>
                                      <p:to>
                                        <p:strVal val="visible"/>
                                      </p:to>
                                    </p:set>
                                    <p:animEffect transition="in" filter="wipe(down)">
                                      <p:cBhvr>
                                        <p:cTn id="343" dur="500"/>
                                        <p:tgtEl>
                                          <p:spTgt spid="80"/>
                                        </p:tgtEl>
                                      </p:cBhvr>
                                    </p:animEffect>
                                  </p:childTnLst>
                                </p:cTn>
                              </p:par>
                            </p:childTnLst>
                          </p:cTn>
                        </p:par>
                        <p:par>
                          <p:cTn id="344" fill="hold">
                            <p:stCondLst>
                              <p:cond delay="42500"/>
                            </p:stCondLst>
                            <p:childTnLst>
                              <p:par>
                                <p:cTn id="345" presetID="22" presetClass="entr" presetSubtype="4" fill="hold" grpId="0" nodeType="afterEffect">
                                  <p:stCondLst>
                                    <p:cond delay="0"/>
                                  </p:stCondLst>
                                  <p:childTnLst>
                                    <p:set>
                                      <p:cBhvr>
                                        <p:cTn id="346" dur="1" fill="hold">
                                          <p:stCondLst>
                                            <p:cond delay="0"/>
                                          </p:stCondLst>
                                        </p:cTn>
                                        <p:tgtEl>
                                          <p:spTgt spid="81"/>
                                        </p:tgtEl>
                                        <p:attrNameLst>
                                          <p:attrName>style.visibility</p:attrName>
                                        </p:attrNameLst>
                                      </p:cBhvr>
                                      <p:to>
                                        <p:strVal val="visible"/>
                                      </p:to>
                                    </p:set>
                                    <p:animEffect transition="in" filter="wipe(down)">
                                      <p:cBhvr>
                                        <p:cTn id="347" dur="500"/>
                                        <p:tgtEl>
                                          <p:spTgt spid="81"/>
                                        </p:tgtEl>
                                      </p:cBhvr>
                                    </p:animEffect>
                                  </p:childTnLst>
                                </p:cTn>
                              </p:par>
                            </p:childTnLst>
                          </p:cTn>
                        </p:par>
                        <p:par>
                          <p:cTn id="348" fill="hold">
                            <p:stCondLst>
                              <p:cond delay="43000"/>
                            </p:stCondLst>
                            <p:childTnLst>
                              <p:par>
                                <p:cTn id="349" presetID="22" presetClass="entr" presetSubtype="4" fill="hold" grpId="0" nodeType="afterEffect">
                                  <p:stCondLst>
                                    <p:cond delay="0"/>
                                  </p:stCondLst>
                                  <p:childTnLst>
                                    <p:set>
                                      <p:cBhvr>
                                        <p:cTn id="350" dur="1" fill="hold">
                                          <p:stCondLst>
                                            <p:cond delay="0"/>
                                          </p:stCondLst>
                                        </p:cTn>
                                        <p:tgtEl>
                                          <p:spTgt spid="82"/>
                                        </p:tgtEl>
                                        <p:attrNameLst>
                                          <p:attrName>style.visibility</p:attrName>
                                        </p:attrNameLst>
                                      </p:cBhvr>
                                      <p:to>
                                        <p:strVal val="visible"/>
                                      </p:to>
                                    </p:set>
                                    <p:animEffect transition="in" filter="wipe(down)">
                                      <p:cBhvr>
                                        <p:cTn id="351" dur="500"/>
                                        <p:tgtEl>
                                          <p:spTgt spid="82"/>
                                        </p:tgtEl>
                                      </p:cBhvr>
                                    </p:animEffect>
                                  </p:childTnLst>
                                </p:cTn>
                              </p:par>
                            </p:childTnLst>
                          </p:cTn>
                        </p:par>
                        <p:par>
                          <p:cTn id="352" fill="hold">
                            <p:stCondLst>
                              <p:cond delay="43500"/>
                            </p:stCondLst>
                            <p:childTnLst>
                              <p:par>
                                <p:cTn id="353" presetID="22" presetClass="entr" presetSubtype="4" fill="hold" grpId="0" nodeType="afterEffect">
                                  <p:stCondLst>
                                    <p:cond delay="0"/>
                                  </p:stCondLst>
                                  <p:childTnLst>
                                    <p:set>
                                      <p:cBhvr>
                                        <p:cTn id="354" dur="1" fill="hold">
                                          <p:stCondLst>
                                            <p:cond delay="0"/>
                                          </p:stCondLst>
                                        </p:cTn>
                                        <p:tgtEl>
                                          <p:spTgt spid="83"/>
                                        </p:tgtEl>
                                        <p:attrNameLst>
                                          <p:attrName>style.visibility</p:attrName>
                                        </p:attrNameLst>
                                      </p:cBhvr>
                                      <p:to>
                                        <p:strVal val="visible"/>
                                      </p:to>
                                    </p:set>
                                    <p:animEffect transition="in" filter="wipe(down)">
                                      <p:cBhvr>
                                        <p:cTn id="355" dur="500"/>
                                        <p:tgtEl>
                                          <p:spTgt spid="83"/>
                                        </p:tgtEl>
                                      </p:cBhvr>
                                    </p:animEffect>
                                  </p:childTnLst>
                                </p:cTn>
                              </p:par>
                            </p:childTnLst>
                          </p:cTn>
                        </p:par>
                        <p:par>
                          <p:cTn id="356" fill="hold">
                            <p:stCondLst>
                              <p:cond delay="44000"/>
                            </p:stCondLst>
                            <p:childTnLst>
                              <p:par>
                                <p:cTn id="357" presetID="22" presetClass="entr" presetSubtype="4" fill="hold" grpId="0" nodeType="afterEffect">
                                  <p:stCondLst>
                                    <p:cond delay="0"/>
                                  </p:stCondLst>
                                  <p:childTnLst>
                                    <p:set>
                                      <p:cBhvr>
                                        <p:cTn id="358" dur="1" fill="hold">
                                          <p:stCondLst>
                                            <p:cond delay="0"/>
                                          </p:stCondLst>
                                        </p:cTn>
                                        <p:tgtEl>
                                          <p:spTgt spid="84"/>
                                        </p:tgtEl>
                                        <p:attrNameLst>
                                          <p:attrName>style.visibility</p:attrName>
                                        </p:attrNameLst>
                                      </p:cBhvr>
                                      <p:to>
                                        <p:strVal val="visible"/>
                                      </p:to>
                                    </p:set>
                                    <p:animEffect transition="in" filter="wipe(down)">
                                      <p:cBhvr>
                                        <p:cTn id="359" dur="500"/>
                                        <p:tgtEl>
                                          <p:spTgt spid="84"/>
                                        </p:tgtEl>
                                      </p:cBhvr>
                                    </p:animEffect>
                                  </p:childTnLst>
                                </p:cTn>
                              </p:par>
                            </p:childTnLst>
                          </p:cTn>
                        </p:par>
                        <p:par>
                          <p:cTn id="360" fill="hold">
                            <p:stCondLst>
                              <p:cond delay="44500"/>
                            </p:stCondLst>
                            <p:childTnLst>
                              <p:par>
                                <p:cTn id="361" presetID="22" presetClass="entr" presetSubtype="4" fill="hold" grpId="0" nodeType="afterEffect">
                                  <p:stCondLst>
                                    <p:cond delay="0"/>
                                  </p:stCondLst>
                                  <p:childTnLst>
                                    <p:set>
                                      <p:cBhvr>
                                        <p:cTn id="362" dur="1" fill="hold">
                                          <p:stCondLst>
                                            <p:cond delay="0"/>
                                          </p:stCondLst>
                                        </p:cTn>
                                        <p:tgtEl>
                                          <p:spTgt spid="85"/>
                                        </p:tgtEl>
                                        <p:attrNameLst>
                                          <p:attrName>style.visibility</p:attrName>
                                        </p:attrNameLst>
                                      </p:cBhvr>
                                      <p:to>
                                        <p:strVal val="visible"/>
                                      </p:to>
                                    </p:set>
                                    <p:animEffect transition="in" filter="wipe(down)">
                                      <p:cBhvr>
                                        <p:cTn id="363" dur="500"/>
                                        <p:tgtEl>
                                          <p:spTgt spid="85"/>
                                        </p:tgtEl>
                                      </p:cBhvr>
                                    </p:animEffect>
                                  </p:childTnLst>
                                </p:cTn>
                              </p:par>
                            </p:childTnLst>
                          </p:cTn>
                        </p:par>
                        <p:par>
                          <p:cTn id="364" fill="hold">
                            <p:stCondLst>
                              <p:cond delay="45000"/>
                            </p:stCondLst>
                            <p:childTnLst>
                              <p:par>
                                <p:cTn id="365" presetID="22" presetClass="entr" presetSubtype="4" fill="hold" grpId="0" nodeType="afterEffect">
                                  <p:stCondLst>
                                    <p:cond delay="0"/>
                                  </p:stCondLst>
                                  <p:childTnLst>
                                    <p:set>
                                      <p:cBhvr>
                                        <p:cTn id="366" dur="1" fill="hold">
                                          <p:stCondLst>
                                            <p:cond delay="0"/>
                                          </p:stCondLst>
                                        </p:cTn>
                                        <p:tgtEl>
                                          <p:spTgt spid="86"/>
                                        </p:tgtEl>
                                        <p:attrNameLst>
                                          <p:attrName>style.visibility</p:attrName>
                                        </p:attrNameLst>
                                      </p:cBhvr>
                                      <p:to>
                                        <p:strVal val="visible"/>
                                      </p:to>
                                    </p:set>
                                    <p:animEffect transition="in" filter="wipe(down)">
                                      <p:cBhvr>
                                        <p:cTn id="367" dur="500"/>
                                        <p:tgtEl>
                                          <p:spTgt spid="86"/>
                                        </p:tgtEl>
                                      </p:cBhvr>
                                    </p:animEffect>
                                  </p:childTnLst>
                                </p:cTn>
                              </p:par>
                            </p:childTnLst>
                          </p:cTn>
                        </p:par>
                        <p:par>
                          <p:cTn id="368" fill="hold">
                            <p:stCondLst>
                              <p:cond delay="45500"/>
                            </p:stCondLst>
                            <p:childTnLst>
                              <p:par>
                                <p:cTn id="369" presetID="22" presetClass="entr" presetSubtype="4" fill="hold" grpId="0" nodeType="afterEffect">
                                  <p:stCondLst>
                                    <p:cond delay="0"/>
                                  </p:stCondLst>
                                  <p:childTnLst>
                                    <p:set>
                                      <p:cBhvr>
                                        <p:cTn id="370" dur="1" fill="hold">
                                          <p:stCondLst>
                                            <p:cond delay="0"/>
                                          </p:stCondLst>
                                        </p:cTn>
                                        <p:tgtEl>
                                          <p:spTgt spid="87"/>
                                        </p:tgtEl>
                                        <p:attrNameLst>
                                          <p:attrName>style.visibility</p:attrName>
                                        </p:attrNameLst>
                                      </p:cBhvr>
                                      <p:to>
                                        <p:strVal val="visible"/>
                                      </p:to>
                                    </p:set>
                                    <p:animEffect transition="in" filter="wipe(down)">
                                      <p:cBhvr>
                                        <p:cTn id="371" dur="500"/>
                                        <p:tgtEl>
                                          <p:spTgt spid="87"/>
                                        </p:tgtEl>
                                      </p:cBhvr>
                                    </p:animEffect>
                                  </p:childTnLst>
                                </p:cTn>
                              </p:par>
                            </p:childTnLst>
                          </p:cTn>
                        </p:par>
                        <p:par>
                          <p:cTn id="372" fill="hold">
                            <p:stCondLst>
                              <p:cond delay="46000"/>
                            </p:stCondLst>
                            <p:childTnLst>
                              <p:par>
                                <p:cTn id="373" presetID="22" presetClass="entr" presetSubtype="4" fill="hold" grpId="0" nodeType="afterEffect">
                                  <p:stCondLst>
                                    <p:cond delay="0"/>
                                  </p:stCondLst>
                                  <p:childTnLst>
                                    <p:set>
                                      <p:cBhvr>
                                        <p:cTn id="374" dur="1" fill="hold">
                                          <p:stCondLst>
                                            <p:cond delay="0"/>
                                          </p:stCondLst>
                                        </p:cTn>
                                        <p:tgtEl>
                                          <p:spTgt spid="88"/>
                                        </p:tgtEl>
                                        <p:attrNameLst>
                                          <p:attrName>style.visibility</p:attrName>
                                        </p:attrNameLst>
                                      </p:cBhvr>
                                      <p:to>
                                        <p:strVal val="visible"/>
                                      </p:to>
                                    </p:set>
                                    <p:animEffect transition="in" filter="wipe(down)">
                                      <p:cBhvr>
                                        <p:cTn id="375" dur="500"/>
                                        <p:tgtEl>
                                          <p:spTgt spid="88"/>
                                        </p:tgtEl>
                                      </p:cBhvr>
                                    </p:animEffect>
                                  </p:childTnLst>
                                </p:cTn>
                              </p:par>
                            </p:childTnLst>
                          </p:cTn>
                        </p:par>
                        <p:par>
                          <p:cTn id="376" fill="hold">
                            <p:stCondLst>
                              <p:cond delay="46500"/>
                            </p:stCondLst>
                            <p:childTnLst>
                              <p:par>
                                <p:cTn id="377" presetID="22" presetClass="entr" presetSubtype="4" fill="hold" grpId="0" nodeType="afterEffect">
                                  <p:stCondLst>
                                    <p:cond delay="0"/>
                                  </p:stCondLst>
                                  <p:childTnLst>
                                    <p:set>
                                      <p:cBhvr>
                                        <p:cTn id="378" dur="1" fill="hold">
                                          <p:stCondLst>
                                            <p:cond delay="0"/>
                                          </p:stCondLst>
                                        </p:cTn>
                                        <p:tgtEl>
                                          <p:spTgt spid="89"/>
                                        </p:tgtEl>
                                        <p:attrNameLst>
                                          <p:attrName>style.visibility</p:attrName>
                                        </p:attrNameLst>
                                      </p:cBhvr>
                                      <p:to>
                                        <p:strVal val="visible"/>
                                      </p:to>
                                    </p:set>
                                    <p:animEffect transition="in" filter="wipe(down)">
                                      <p:cBhvr>
                                        <p:cTn id="379" dur="500"/>
                                        <p:tgtEl>
                                          <p:spTgt spid="89"/>
                                        </p:tgtEl>
                                      </p:cBhvr>
                                    </p:animEffect>
                                  </p:childTnLst>
                                </p:cTn>
                              </p:par>
                            </p:childTnLst>
                          </p:cTn>
                        </p:par>
                        <p:par>
                          <p:cTn id="380" fill="hold">
                            <p:stCondLst>
                              <p:cond delay="47000"/>
                            </p:stCondLst>
                            <p:childTnLst>
                              <p:par>
                                <p:cTn id="381" presetID="22" presetClass="entr" presetSubtype="4" fill="hold" grpId="0" nodeType="afterEffect">
                                  <p:stCondLst>
                                    <p:cond delay="0"/>
                                  </p:stCondLst>
                                  <p:childTnLst>
                                    <p:set>
                                      <p:cBhvr>
                                        <p:cTn id="382" dur="1" fill="hold">
                                          <p:stCondLst>
                                            <p:cond delay="0"/>
                                          </p:stCondLst>
                                        </p:cTn>
                                        <p:tgtEl>
                                          <p:spTgt spid="90"/>
                                        </p:tgtEl>
                                        <p:attrNameLst>
                                          <p:attrName>style.visibility</p:attrName>
                                        </p:attrNameLst>
                                      </p:cBhvr>
                                      <p:to>
                                        <p:strVal val="visible"/>
                                      </p:to>
                                    </p:set>
                                    <p:animEffect transition="in" filter="wipe(down)">
                                      <p:cBhvr>
                                        <p:cTn id="383" dur="500"/>
                                        <p:tgtEl>
                                          <p:spTgt spid="90"/>
                                        </p:tgtEl>
                                      </p:cBhvr>
                                    </p:animEffect>
                                  </p:childTnLst>
                                </p:cTn>
                              </p:par>
                            </p:childTnLst>
                          </p:cTn>
                        </p:par>
                        <p:par>
                          <p:cTn id="384" fill="hold">
                            <p:stCondLst>
                              <p:cond delay="47500"/>
                            </p:stCondLst>
                            <p:childTnLst>
                              <p:par>
                                <p:cTn id="385" presetID="22" presetClass="entr" presetSubtype="4" fill="hold" grpId="0" nodeType="afterEffect">
                                  <p:stCondLst>
                                    <p:cond delay="0"/>
                                  </p:stCondLst>
                                  <p:childTnLst>
                                    <p:set>
                                      <p:cBhvr>
                                        <p:cTn id="386" dur="1" fill="hold">
                                          <p:stCondLst>
                                            <p:cond delay="0"/>
                                          </p:stCondLst>
                                        </p:cTn>
                                        <p:tgtEl>
                                          <p:spTgt spid="91"/>
                                        </p:tgtEl>
                                        <p:attrNameLst>
                                          <p:attrName>style.visibility</p:attrName>
                                        </p:attrNameLst>
                                      </p:cBhvr>
                                      <p:to>
                                        <p:strVal val="visible"/>
                                      </p:to>
                                    </p:set>
                                    <p:animEffect transition="in" filter="wipe(down)">
                                      <p:cBhvr>
                                        <p:cTn id="387" dur="500"/>
                                        <p:tgtEl>
                                          <p:spTgt spid="91"/>
                                        </p:tgtEl>
                                      </p:cBhvr>
                                    </p:animEffect>
                                  </p:childTnLst>
                                </p:cTn>
                              </p:par>
                            </p:childTnLst>
                          </p:cTn>
                        </p:par>
                        <p:par>
                          <p:cTn id="388" fill="hold">
                            <p:stCondLst>
                              <p:cond delay="48000"/>
                            </p:stCondLst>
                            <p:childTnLst>
                              <p:par>
                                <p:cTn id="389" presetID="22" presetClass="entr" presetSubtype="4" fill="hold" grpId="0" nodeType="afterEffect">
                                  <p:stCondLst>
                                    <p:cond delay="0"/>
                                  </p:stCondLst>
                                  <p:childTnLst>
                                    <p:set>
                                      <p:cBhvr>
                                        <p:cTn id="390" dur="1" fill="hold">
                                          <p:stCondLst>
                                            <p:cond delay="0"/>
                                          </p:stCondLst>
                                        </p:cTn>
                                        <p:tgtEl>
                                          <p:spTgt spid="92"/>
                                        </p:tgtEl>
                                        <p:attrNameLst>
                                          <p:attrName>style.visibility</p:attrName>
                                        </p:attrNameLst>
                                      </p:cBhvr>
                                      <p:to>
                                        <p:strVal val="visible"/>
                                      </p:to>
                                    </p:set>
                                    <p:animEffect transition="in" filter="wipe(down)">
                                      <p:cBhvr>
                                        <p:cTn id="391" dur="500"/>
                                        <p:tgtEl>
                                          <p:spTgt spid="92"/>
                                        </p:tgtEl>
                                      </p:cBhvr>
                                    </p:animEffect>
                                  </p:childTnLst>
                                </p:cTn>
                              </p:par>
                            </p:childTnLst>
                          </p:cTn>
                        </p:par>
                        <p:par>
                          <p:cTn id="392" fill="hold">
                            <p:stCondLst>
                              <p:cond delay="48500"/>
                            </p:stCondLst>
                            <p:childTnLst>
                              <p:par>
                                <p:cTn id="393" presetID="22" presetClass="entr" presetSubtype="4" fill="hold" grpId="0" nodeType="afterEffect">
                                  <p:stCondLst>
                                    <p:cond delay="0"/>
                                  </p:stCondLst>
                                  <p:childTnLst>
                                    <p:set>
                                      <p:cBhvr>
                                        <p:cTn id="394" dur="1" fill="hold">
                                          <p:stCondLst>
                                            <p:cond delay="0"/>
                                          </p:stCondLst>
                                        </p:cTn>
                                        <p:tgtEl>
                                          <p:spTgt spid="93"/>
                                        </p:tgtEl>
                                        <p:attrNameLst>
                                          <p:attrName>style.visibility</p:attrName>
                                        </p:attrNameLst>
                                      </p:cBhvr>
                                      <p:to>
                                        <p:strVal val="visible"/>
                                      </p:to>
                                    </p:set>
                                    <p:animEffect transition="in" filter="wipe(down)">
                                      <p:cBhvr>
                                        <p:cTn id="395" dur="500"/>
                                        <p:tgtEl>
                                          <p:spTgt spid="93"/>
                                        </p:tgtEl>
                                      </p:cBhvr>
                                    </p:animEffect>
                                  </p:childTnLst>
                                </p:cTn>
                              </p:par>
                            </p:childTnLst>
                          </p:cTn>
                        </p:par>
                        <p:par>
                          <p:cTn id="396" fill="hold">
                            <p:stCondLst>
                              <p:cond delay="49000"/>
                            </p:stCondLst>
                            <p:childTnLst>
                              <p:par>
                                <p:cTn id="397" presetID="22" presetClass="entr" presetSubtype="4" fill="hold" grpId="0" nodeType="afterEffect">
                                  <p:stCondLst>
                                    <p:cond delay="0"/>
                                  </p:stCondLst>
                                  <p:childTnLst>
                                    <p:set>
                                      <p:cBhvr>
                                        <p:cTn id="398" dur="1" fill="hold">
                                          <p:stCondLst>
                                            <p:cond delay="0"/>
                                          </p:stCondLst>
                                        </p:cTn>
                                        <p:tgtEl>
                                          <p:spTgt spid="94"/>
                                        </p:tgtEl>
                                        <p:attrNameLst>
                                          <p:attrName>style.visibility</p:attrName>
                                        </p:attrNameLst>
                                      </p:cBhvr>
                                      <p:to>
                                        <p:strVal val="visible"/>
                                      </p:to>
                                    </p:set>
                                    <p:animEffect transition="in" filter="wipe(down)">
                                      <p:cBhvr>
                                        <p:cTn id="399" dur="500"/>
                                        <p:tgtEl>
                                          <p:spTgt spid="94"/>
                                        </p:tgtEl>
                                      </p:cBhvr>
                                    </p:animEffect>
                                  </p:childTnLst>
                                </p:cTn>
                              </p:par>
                            </p:childTnLst>
                          </p:cTn>
                        </p:par>
                        <p:par>
                          <p:cTn id="400" fill="hold">
                            <p:stCondLst>
                              <p:cond delay="49500"/>
                            </p:stCondLst>
                            <p:childTnLst>
                              <p:par>
                                <p:cTn id="401" presetID="22" presetClass="entr" presetSubtype="4" fill="hold" grpId="0" nodeType="afterEffect">
                                  <p:stCondLst>
                                    <p:cond delay="0"/>
                                  </p:stCondLst>
                                  <p:childTnLst>
                                    <p:set>
                                      <p:cBhvr>
                                        <p:cTn id="402" dur="1" fill="hold">
                                          <p:stCondLst>
                                            <p:cond delay="0"/>
                                          </p:stCondLst>
                                        </p:cTn>
                                        <p:tgtEl>
                                          <p:spTgt spid="95"/>
                                        </p:tgtEl>
                                        <p:attrNameLst>
                                          <p:attrName>style.visibility</p:attrName>
                                        </p:attrNameLst>
                                      </p:cBhvr>
                                      <p:to>
                                        <p:strVal val="visible"/>
                                      </p:to>
                                    </p:set>
                                    <p:animEffect transition="in" filter="wipe(down)">
                                      <p:cBhvr>
                                        <p:cTn id="403" dur="500"/>
                                        <p:tgtEl>
                                          <p:spTgt spid="95"/>
                                        </p:tgtEl>
                                      </p:cBhvr>
                                    </p:animEffect>
                                  </p:childTnLst>
                                </p:cTn>
                              </p:par>
                            </p:childTnLst>
                          </p:cTn>
                        </p:par>
                        <p:par>
                          <p:cTn id="404" fill="hold">
                            <p:stCondLst>
                              <p:cond delay="50000"/>
                            </p:stCondLst>
                            <p:childTnLst>
                              <p:par>
                                <p:cTn id="405" presetID="22" presetClass="entr" presetSubtype="4" fill="hold" grpId="0" nodeType="afterEffect">
                                  <p:stCondLst>
                                    <p:cond delay="0"/>
                                  </p:stCondLst>
                                  <p:childTnLst>
                                    <p:set>
                                      <p:cBhvr>
                                        <p:cTn id="406" dur="1" fill="hold">
                                          <p:stCondLst>
                                            <p:cond delay="0"/>
                                          </p:stCondLst>
                                        </p:cTn>
                                        <p:tgtEl>
                                          <p:spTgt spid="96"/>
                                        </p:tgtEl>
                                        <p:attrNameLst>
                                          <p:attrName>style.visibility</p:attrName>
                                        </p:attrNameLst>
                                      </p:cBhvr>
                                      <p:to>
                                        <p:strVal val="visible"/>
                                      </p:to>
                                    </p:set>
                                    <p:animEffect transition="in" filter="wipe(down)">
                                      <p:cBhvr>
                                        <p:cTn id="407" dur="500"/>
                                        <p:tgtEl>
                                          <p:spTgt spid="96"/>
                                        </p:tgtEl>
                                      </p:cBhvr>
                                    </p:animEffect>
                                  </p:childTnLst>
                                </p:cTn>
                              </p:par>
                            </p:childTnLst>
                          </p:cTn>
                        </p:par>
                        <p:par>
                          <p:cTn id="408" fill="hold">
                            <p:stCondLst>
                              <p:cond delay="50500"/>
                            </p:stCondLst>
                            <p:childTnLst>
                              <p:par>
                                <p:cTn id="409" presetID="22" presetClass="entr" presetSubtype="4" fill="hold" grpId="0" nodeType="afterEffect">
                                  <p:stCondLst>
                                    <p:cond delay="0"/>
                                  </p:stCondLst>
                                  <p:childTnLst>
                                    <p:set>
                                      <p:cBhvr>
                                        <p:cTn id="410" dur="1" fill="hold">
                                          <p:stCondLst>
                                            <p:cond delay="0"/>
                                          </p:stCondLst>
                                        </p:cTn>
                                        <p:tgtEl>
                                          <p:spTgt spid="104"/>
                                        </p:tgtEl>
                                        <p:attrNameLst>
                                          <p:attrName>style.visibility</p:attrName>
                                        </p:attrNameLst>
                                      </p:cBhvr>
                                      <p:to>
                                        <p:strVal val="visible"/>
                                      </p:to>
                                    </p:set>
                                    <p:animEffect transition="in" filter="wipe(down)">
                                      <p:cBhvr>
                                        <p:cTn id="411" dur="500"/>
                                        <p:tgtEl>
                                          <p:spTgt spid="104"/>
                                        </p:tgtEl>
                                      </p:cBhvr>
                                    </p:animEffect>
                                  </p:childTnLst>
                                </p:cTn>
                              </p:par>
                            </p:childTnLst>
                          </p:cTn>
                        </p:par>
                        <p:par>
                          <p:cTn id="412" fill="hold">
                            <p:stCondLst>
                              <p:cond delay="51000"/>
                            </p:stCondLst>
                            <p:childTnLst>
                              <p:par>
                                <p:cTn id="413" presetID="22" presetClass="entr" presetSubtype="4" fill="hold" grpId="0" nodeType="afterEffect">
                                  <p:stCondLst>
                                    <p:cond delay="0"/>
                                  </p:stCondLst>
                                  <p:childTnLst>
                                    <p:set>
                                      <p:cBhvr>
                                        <p:cTn id="414" dur="1" fill="hold">
                                          <p:stCondLst>
                                            <p:cond delay="0"/>
                                          </p:stCondLst>
                                        </p:cTn>
                                        <p:tgtEl>
                                          <p:spTgt spid="105"/>
                                        </p:tgtEl>
                                        <p:attrNameLst>
                                          <p:attrName>style.visibility</p:attrName>
                                        </p:attrNameLst>
                                      </p:cBhvr>
                                      <p:to>
                                        <p:strVal val="visible"/>
                                      </p:to>
                                    </p:set>
                                    <p:animEffect transition="in" filter="wipe(down)">
                                      <p:cBhvr>
                                        <p:cTn id="415" dur="500"/>
                                        <p:tgtEl>
                                          <p:spTgt spid="105"/>
                                        </p:tgtEl>
                                      </p:cBhvr>
                                    </p:animEffect>
                                  </p:childTnLst>
                                </p:cTn>
                              </p:par>
                            </p:childTnLst>
                          </p:cTn>
                        </p:par>
                        <p:par>
                          <p:cTn id="416" fill="hold">
                            <p:stCondLst>
                              <p:cond delay="51500"/>
                            </p:stCondLst>
                            <p:childTnLst>
                              <p:par>
                                <p:cTn id="417" presetID="22" presetClass="entr" presetSubtype="4" fill="hold" grpId="0" nodeType="afterEffect">
                                  <p:stCondLst>
                                    <p:cond delay="0"/>
                                  </p:stCondLst>
                                  <p:childTnLst>
                                    <p:set>
                                      <p:cBhvr>
                                        <p:cTn id="418" dur="1" fill="hold">
                                          <p:stCondLst>
                                            <p:cond delay="0"/>
                                          </p:stCondLst>
                                        </p:cTn>
                                        <p:tgtEl>
                                          <p:spTgt spid="106"/>
                                        </p:tgtEl>
                                        <p:attrNameLst>
                                          <p:attrName>style.visibility</p:attrName>
                                        </p:attrNameLst>
                                      </p:cBhvr>
                                      <p:to>
                                        <p:strVal val="visible"/>
                                      </p:to>
                                    </p:set>
                                    <p:animEffect transition="in" filter="wipe(down)">
                                      <p:cBhvr>
                                        <p:cTn id="419" dur="500"/>
                                        <p:tgtEl>
                                          <p:spTgt spid="106"/>
                                        </p:tgtEl>
                                      </p:cBhvr>
                                    </p:animEffect>
                                  </p:childTnLst>
                                </p:cTn>
                              </p:par>
                            </p:childTnLst>
                          </p:cTn>
                        </p:par>
                        <p:par>
                          <p:cTn id="420" fill="hold">
                            <p:stCondLst>
                              <p:cond delay="52000"/>
                            </p:stCondLst>
                            <p:childTnLst>
                              <p:par>
                                <p:cTn id="421" presetID="22" presetClass="entr" presetSubtype="4" fill="hold" grpId="0" nodeType="afterEffect">
                                  <p:stCondLst>
                                    <p:cond delay="0"/>
                                  </p:stCondLst>
                                  <p:childTnLst>
                                    <p:set>
                                      <p:cBhvr>
                                        <p:cTn id="422" dur="1" fill="hold">
                                          <p:stCondLst>
                                            <p:cond delay="0"/>
                                          </p:stCondLst>
                                        </p:cTn>
                                        <p:tgtEl>
                                          <p:spTgt spid="107"/>
                                        </p:tgtEl>
                                        <p:attrNameLst>
                                          <p:attrName>style.visibility</p:attrName>
                                        </p:attrNameLst>
                                      </p:cBhvr>
                                      <p:to>
                                        <p:strVal val="visible"/>
                                      </p:to>
                                    </p:set>
                                    <p:animEffect transition="in" filter="wipe(down)">
                                      <p:cBhvr>
                                        <p:cTn id="423" dur="500"/>
                                        <p:tgtEl>
                                          <p:spTgt spid="107"/>
                                        </p:tgtEl>
                                      </p:cBhvr>
                                    </p:animEffect>
                                  </p:childTnLst>
                                </p:cTn>
                              </p:par>
                            </p:childTnLst>
                          </p:cTn>
                        </p:par>
                        <p:par>
                          <p:cTn id="424" fill="hold">
                            <p:stCondLst>
                              <p:cond delay="52500"/>
                            </p:stCondLst>
                            <p:childTnLst>
                              <p:par>
                                <p:cTn id="425" presetID="16" presetClass="entr" presetSubtype="21" fill="hold" grpId="0" nodeType="afterEffect">
                                  <p:stCondLst>
                                    <p:cond delay="0"/>
                                  </p:stCondLst>
                                  <p:childTnLst>
                                    <p:set>
                                      <p:cBhvr>
                                        <p:cTn id="426" dur="1" fill="hold">
                                          <p:stCondLst>
                                            <p:cond delay="0"/>
                                          </p:stCondLst>
                                        </p:cTn>
                                        <p:tgtEl>
                                          <p:spTgt spid="97"/>
                                        </p:tgtEl>
                                        <p:attrNameLst>
                                          <p:attrName>style.visibility</p:attrName>
                                        </p:attrNameLst>
                                      </p:cBhvr>
                                      <p:to>
                                        <p:strVal val="visible"/>
                                      </p:to>
                                    </p:set>
                                    <p:animEffect transition="in" filter="barn(inVertical)">
                                      <p:cBhvr>
                                        <p:cTn id="427" dur="500"/>
                                        <p:tgtEl>
                                          <p:spTgt spid="97"/>
                                        </p:tgtEl>
                                      </p:cBhvr>
                                    </p:animEffect>
                                  </p:childTnLst>
                                </p:cTn>
                              </p:par>
                            </p:childTnLst>
                          </p:cTn>
                        </p:par>
                        <p:par>
                          <p:cTn id="428" fill="hold">
                            <p:stCondLst>
                              <p:cond delay="53000"/>
                            </p:stCondLst>
                            <p:childTnLst>
                              <p:par>
                                <p:cTn id="429" presetID="16" presetClass="entr" presetSubtype="21" fill="hold" grpId="0" nodeType="afterEffect">
                                  <p:stCondLst>
                                    <p:cond delay="0"/>
                                  </p:stCondLst>
                                  <p:childTnLst>
                                    <p:set>
                                      <p:cBhvr>
                                        <p:cTn id="430" dur="1" fill="hold">
                                          <p:stCondLst>
                                            <p:cond delay="0"/>
                                          </p:stCondLst>
                                        </p:cTn>
                                        <p:tgtEl>
                                          <p:spTgt spid="98"/>
                                        </p:tgtEl>
                                        <p:attrNameLst>
                                          <p:attrName>style.visibility</p:attrName>
                                        </p:attrNameLst>
                                      </p:cBhvr>
                                      <p:to>
                                        <p:strVal val="visible"/>
                                      </p:to>
                                    </p:set>
                                    <p:animEffect transition="in" filter="barn(inVertical)">
                                      <p:cBhvr>
                                        <p:cTn id="431" dur="500"/>
                                        <p:tgtEl>
                                          <p:spTgt spid="98"/>
                                        </p:tgtEl>
                                      </p:cBhvr>
                                    </p:animEffect>
                                  </p:childTnLst>
                                </p:cTn>
                              </p:par>
                            </p:childTnLst>
                          </p:cTn>
                        </p:par>
                        <p:par>
                          <p:cTn id="432" fill="hold">
                            <p:stCondLst>
                              <p:cond delay="53500"/>
                            </p:stCondLst>
                            <p:childTnLst>
                              <p:par>
                                <p:cTn id="433" presetID="16" presetClass="entr" presetSubtype="21" fill="hold" grpId="0" nodeType="afterEffect">
                                  <p:stCondLst>
                                    <p:cond delay="0"/>
                                  </p:stCondLst>
                                  <p:childTnLst>
                                    <p:set>
                                      <p:cBhvr>
                                        <p:cTn id="434" dur="1" fill="hold">
                                          <p:stCondLst>
                                            <p:cond delay="0"/>
                                          </p:stCondLst>
                                        </p:cTn>
                                        <p:tgtEl>
                                          <p:spTgt spid="99"/>
                                        </p:tgtEl>
                                        <p:attrNameLst>
                                          <p:attrName>style.visibility</p:attrName>
                                        </p:attrNameLst>
                                      </p:cBhvr>
                                      <p:to>
                                        <p:strVal val="visible"/>
                                      </p:to>
                                    </p:set>
                                    <p:animEffect transition="in" filter="barn(inVertical)">
                                      <p:cBhvr>
                                        <p:cTn id="435" dur="500"/>
                                        <p:tgtEl>
                                          <p:spTgt spid="99"/>
                                        </p:tgtEl>
                                      </p:cBhvr>
                                    </p:animEffect>
                                  </p:childTnLst>
                                </p:cTn>
                              </p:par>
                            </p:childTnLst>
                          </p:cTn>
                        </p:par>
                        <p:par>
                          <p:cTn id="436" fill="hold">
                            <p:stCondLst>
                              <p:cond delay="54000"/>
                            </p:stCondLst>
                            <p:childTnLst>
                              <p:par>
                                <p:cTn id="437" presetID="16" presetClass="entr" presetSubtype="21" fill="hold" grpId="0" nodeType="afterEffect">
                                  <p:stCondLst>
                                    <p:cond delay="0"/>
                                  </p:stCondLst>
                                  <p:childTnLst>
                                    <p:set>
                                      <p:cBhvr>
                                        <p:cTn id="438" dur="1" fill="hold">
                                          <p:stCondLst>
                                            <p:cond delay="0"/>
                                          </p:stCondLst>
                                        </p:cTn>
                                        <p:tgtEl>
                                          <p:spTgt spid="100"/>
                                        </p:tgtEl>
                                        <p:attrNameLst>
                                          <p:attrName>style.visibility</p:attrName>
                                        </p:attrNameLst>
                                      </p:cBhvr>
                                      <p:to>
                                        <p:strVal val="visible"/>
                                      </p:to>
                                    </p:set>
                                    <p:animEffect transition="in" filter="barn(inVertical)">
                                      <p:cBhvr>
                                        <p:cTn id="439" dur="500"/>
                                        <p:tgtEl>
                                          <p:spTgt spid="100"/>
                                        </p:tgtEl>
                                      </p:cBhvr>
                                    </p:animEffect>
                                  </p:childTnLst>
                                </p:cTn>
                              </p:par>
                            </p:childTnLst>
                          </p:cTn>
                        </p:par>
                        <p:par>
                          <p:cTn id="440" fill="hold">
                            <p:stCondLst>
                              <p:cond delay="54500"/>
                            </p:stCondLst>
                            <p:childTnLst>
                              <p:par>
                                <p:cTn id="441" presetID="16" presetClass="entr" presetSubtype="21" fill="hold" grpId="0" nodeType="afterEffect">
                                  <p:stCondLst>
                                    <p:cond delay="0"/>
                                  </p:stCondLst>
                                  <p:childTnLst>
                                    <p:set>
                                      <p:cBhvr>
                                        <p:cTn id="442" dur="1" fill="hold">
                                          <p:stCondLst>
                                            <p:cond delay="0"/>
                                          </p:stCondLst>
                                        </p:cTn>
                                        <p:tgtEl>
                                          <p:spTgt spid="101"/>
                                        </p:tgtEl>
                                        <p:attrNameLst>
                                          <p:attrName>style.visibility</p:attrName>
                                        </p:attrNameLst>
                                      </p:cBhvr>
                                      <p:to>
                                        <p:strVal val="visible"/>
                                      </p:to>
                                    </p:set>
                                    <p:animEffect transition="in" filter="barn(inVertical)">
                                      <p:cBhvr>
                                        <p:cTn id="443" dur="500"/>
                                        <p:tgtEl>
                                          <p:spTgt spid="101"/>
                                        </p:tgtEl>
                                      </p:cBhvr>
                                    </p:animEffect>
                                  </p:childTnLst>
                                </p:cTn>
                              </p:par>
                            </p:childTnLst>
                          </p:cTn>
                        </p:par>
                        <p:par>
                          <p:cTn id="444" fill="hold">
                            <p:stCondLst>
                              <p:cond delay="55000"/>
                            </p:stCondLst>
                            <p:childTnLst>
                              <p:par>
                                <p:cTn id="445" presetID="16" presetClass="entr" presetSubtype="21" fill="hold" grpId="0" nodeType="afterEffect">
                                  <p:stCondLst>
                                    <p:cond delay="0"/>
                                  </p:stCondLst>
                                  <p:childTnLst>
                                    <p:set>
                                      <p:cBhvr>
                                        <p:cTn id="446" dur="1" fill="hold">
                                          <p:stCondLst>
                                            <p:cond delay="0"/>
                                          </p:stCondLst>
                                        </p:cTn>
                                        <p:tgtEl>
                                          <p:spTgt spid="102"/>
                                        </p:tgtEl>
                                        <p:attrNameLst>
                                          <p:attrName>style.visibility</p:attrName>
                                        </p:attrNameLst>
                                      </p:cBhvr>
                                      <p:to>
                                        <p:strVal val="visible"/>
                                      </p:to>
                                    </p:set>
                                    <p:animEffect transition="in" filter="barn(inVertical)">
                                      <p:cBhvr>
                                        <p:cTn id="447" dur="500"/>
                                        <p:tgtEl>
                                          <p:spTgt spid="102"/>
                                        </p:tgtEl>
                                      </p:cBhvr>
                                    </p:animEffect>
                                  </p:childTnLst>
                                </p:cTn>
                              </p:par>
                            </p:childTnLst>
                          </p:cTn>
                        </p:par>
                        <p:par>
                          <p:cTn id="448" fill="hold">
                            <p:stCondLst>
                              <p:cond delay="55500"/>
                            </p:stCondLst>
                            <p:childTnLst>
                              <p:par>
                                <p:cTn id="449" presetID="16" presetClass="entr" presetSubtype="21" fill="hold" grpId="0" nodeType="afterEffect">
                                  <p:stCondLst>
                                    <p:cond delay="0"/>
                                  </p:stCondLst>
                                  <p:childTnLst>
                                    <p:set>
                                      <p:cBhvr>
                                        <p:cTn id="450" dur="1" fill="hold">
                                          <p:stCondLst>
                                            <p:cond delay="0"/>
                                          </p:stCondLst>
                                        </p:cTn>
                                        <p:tgtEl>
                                          <p:spTgt spid="114"/>
                                        </p:tgtEl>
                                        <p:attrNameLst>
                                          <p:attrName>style.visibility</p:attrName>
                                        </p:attrNameLst>
                                      </p:cBhvr>
                                      <p:to>
                                        <p:strVal val="visible"/>
                                      </p:to>
                                    </p:set>
                                    <p:animEffect transition="in" filter="barn(inVertical)">
                                      <p:cBhvr>
                                        <p:cTn id="451" dur="500"/>
                                        <p:tgtEl>
                                          <p:spTgt spid="114"/>
                                        </p:tgtEl>
                                      </p:cBhvr>
                                    </p:animEffect>
                                  </p:childTnLst>
                                </p:cTn>
                              </p:par>
                            </p:childTnLst>
                          </p:cTn>
                        </p:par>
                        <p:par>
                          <p:cTn id="452" fill="hold">
                            <p:stCondLst>
                              <p:cond delay="56000"/>
                            </p:stCondLst>
                            <p:childTnLst>
                              <p:par>
                                <p:cTn id="453" presetID="16" presetClass="entr" presetSubtype="21" fill="hold" grpId="0" nodeType="afterEffect">
                                  <p:stCondLst>
                                    <p:cond delay="0"/>
                                  </p:stCondLst>
                                  <p:childTnLst>
                                    <p:set>
                                      <p:cBhvr>
                                        <p:cTn id="454" dur="1" fill="hold">
                                          <p:stCondLst>
                                            <p:cond delay="0"/>
                                          </p:stCondLst>
                                        </p:cTn>
                                        <p:tgtEl>
                                          <p:spTgt spid="115"/>
                                        </p:tgtEl>
                                        <p:attrNameLst>
                                          <p:attrName>style.visibility</p:attrName>
                                        </p:attrNameLst>
                                      </p:cBhvr>
                                      <p:to>
                                        <p:strVal val="visible"/>
                                      </p:to>
                                    </p:set>
                                    <p:animEffect transition="in" filter="barn(inVertical)">
                                      <p:cBhvr>
                                        <p:cTn id="455" dur="500"/>
                                        <p:tgtEl>
                                          <p:spTgt spid="115"/>
                                        </p:tgtEl>
                                      </p:cBhvr>
                                    </p:animEffect>
                                  </p:childTnLst>
                                </p:cTn>
                              </p:par>
                            </p:childTnLst>
                          </p:cTn>
                        </p:par>
                        <p:par>
                          <p:cTn id="456" fill="hold">
                            <p:stCondLst>
                              <p:cond delay="56500"/>
                            </p:stCondLst>
                            <p:childTnLst>
                              <p:par>
                                <p:cTn id="457" presetID="22" presetClass="entr" presetSubtype="4" fill="hold" grpId="0" nodeType="afterEffect">
                                  <p:stCondLst>
                                    <p:cond delay="0"/>
                                  </p:stCondLst>
                                  <p:childTnLst>
                                    <p:set>
                                      <p:cBhvr>
                                        <p:cTn id="458" dur="1" fill="hold">
                                          <p:stCondLst>
                                            <p:cond delay="0"/>
                                          </p:stCondLst>
                                        </p:cTn>
                                        <p:tgtEl>
                                          <p:spTgt spid="103"/>
                                        </p:tgtEl>
                                        <p:attrNameLst>
                                          <p:attrName>style.visibility</p:attrName>
                                        </p:attrNameLst>
                                      </p:cBhvr>
                                      <p:to>
                                        <p:strVal val="visible"/>
                                      </p:to>
                                    </p:set>
                                    <p:animEffect transition="in" filter="wipe(down)">
                                      <p:cBhvr>
                                        <p:cTn id="459" dur="500"/>
                                        <p:tgtEl>
                                          <p:spTgt spid="103"/>
                                        </p:tgtEl>
                                      </p:cBhvr>
                                    </p:animEffect>
                                  </p:childTnLst>
                                </p:cTn>
                              </p:par>
                              <p:par>
                                <p:cTn id="460" presetID="22" presetClass="entr" presetSubtype="8" fill="hold" nodeType="withEffect">
                                  <p:stCondLst>
                                    <p:cond delay="0"/>
                                  </p:stCondLst>
                                  <p:childTnLst>
                                    <p:set>
                                      <p:cBhvr>
                                        <p:cTn id="461" dur="1" fill="hold">
                                          <p:stCondLst>
                                            <p:cond delay="0"/>
                                          </p:stCondLst>
                                        </p:cTn>
                                        <p:tgtEl>
                                          <p:spTgt spid="122"/>
                                        </p:tgtEl>
                                        <p:attrNameLst>
                                          <p:attrName>style.visibility</p:attrName>
                                        </p:attrNameLst>
                                      </p:cBhvr>
                                      <p:to>
                                        <p:strVal val="visible"/>
                                      </p:to>
                                    </p:set>
                                    <p:animEffect transition="in" filter="wipe(left)">
                                      <p:cBhvr>
                                        <p:cTn id="462" dur="500"/>
                                        <p:tgtEl>
                                          <p:spTgt spid="122"/>
                                        </p:tgtEl>
                                      </p:cBhvr>
                                    </p:animEffect>
                                  </p:childTnLst>
                                </p:cTn>
                              </p:par>
                            </p:childTnLst>
                          </p:cTn>
                        </p:par>
                        <p:par>
                          <p:cTn id="463" fill="hold">
                            <p:stCondLst>
                              <p:cond delay="57000"/>
                            </p:stCondLst>
                            <p:childTnLst>
                              <p:par>
                                <p:cTn id="464" presetID="22" presetClass="entr" presetSubtype="4" fill="hold" nodeType="afterEffect">
                                  <p:stCondLst>
                                    <p:cond delay="0"/>
                                  </p:stCondLst>
                                  <p:childTnLst>
                                    <p:set>
                                      <p:cBhvr>
                                        <p:cTn id="465" dur="1" fill="hold">
                                          <p:stCondLst>
                                            <p:cond delay="0"/>
                                          </p:stCondLst>
                                        </p:cTn>
                                        <p:tgtEl>
                                          <p:spTgt spid="119"/>
                                        </p:tgtEl>
                                        <p:attrNameLst>
                                          <p:attrName>style.visibility</p:attrName>
                                        </p:attrNameLst>
                                      </p:cBhvr>
                                      <p:to>
                                        <p:strVal val="visible"/>
                                      </p:to>
                                    </p:set>
                                    <p:animEffect transition="in" filter="wipe(down)">
                                      <p:cBhvr>
                                        <p:cTn id="466" dur="500"/>
                                        <p:tgtEl>
                                          <p:spTgt spid="119"/>
                                        </p:tgtEl>
                                      </p:cBhvr>
                                    </p:animEffect>
                                  </p:childTnLst>
                                </p:cTn>
                              </p:par>
                            </p:childTnLst>
                          </p:cTn>
                        </p:par>
                        <p:par>
                          <p:cTn id="467" fill="hold">
                            <p:stCondLst>
                              <p:cond delay="57500"/>
                            </p:stCondLst>
                            <p:childTnLst>
                              <p:par>
                                <p:cTn id="468" presetID="41" presetClass="entr" presetSubtype="0" fill="hold" grpId="0" nodeType="afterEffect">
                                  <p:stCondLst>
                                    <p:cond delay="0"/>
                                  </p:stCondLst>
                                  <p:iterate type="lt">
                                    <p:tmPct val="10000"/>
                                  </p:iterate>
                                  <p:childTnLst>
                                    <p:set>
                                      <p:cBhvr>
                                        <p:cTn id="469" dur="1" fill="hold">
                                          <p:stCondLst>
                                            <p:cond delay="0"/>
                                          </p:stCondLst>
                                        </p:cTn>
                                        <p:tgtEl>
                                          <p:spTgt spid="118"/>
                                        </p:tgtEl>
                                        <p:attrNameLst>
                                          <p:attrName>style.visibility</p:attrName>
                                        </p:attrNameLst>
                                      </p:cBhvr>
                                      <p:to>
                                        <p:strVal val="visible"/>
                                      </p:to>
                                    </p:set>
                                    <p:anim calcmode="lin" valueType="num">
                                      <p:cBhvr>
                                        <p:cTn id="470" dur="500" fill="hold"/>
                                        <p:tgtEl>
                                          <p:spTgt spid="118"/>
                                        </p:tgtEl>
                                        <p:attrNameLst>
                                          <p:attrName>ppt_x</p:attrName>
                                        </p:attrNameLst>
                                      </p:cBhvr>
                                      <p:tavLst>
                                        <p:tav tm="0">
                                          <p:val>
                                            <p:strVal val="#ppt_x"/>
                                          </p:val>
                                        </p:tav>
                                        <p:tav tm="50000">
                                          <p:val>
                                            <p:strVal val="#ppt_x+.1"/>
                                          </p:val>
                                        </p:tav>
                                        <p:tav tm="100000">
                                          <p:val>
                                            <p:strVal val="#ppt_x"/>
                                          </p:val>
                                        </p:tav>
                                      </p:tavLst>
                                    </p:anim>
                                    <p:anim calcmode="lin" valueType="num">
                                      <p:cBhvr>
                                        <p:cTn id="471" dur="500" fill="hold"/>
                                        <p:tgtEl>
                                          <p:spTgt spid="118"/>
                                        </p:tgtEl>
                                        <p:attrNameLst>
                                          <p:attrName>ppt_y</p:attrName>
                                        </p:attrNameLst>
                                      </p:cBhvr>
                                      <p:tavLst>
                                        <p:tav tm="0">
                                          <p:val>
                                            <p:strVal val="#ppt_y"/>
                                          </p:val>
                                        </p:tav>
                                        <p:tav tm="100000">
                                          <p:val>
                                            <p:strVal val="#ppt_y"/>
                                          </p:val>
                                        </p:tav>
                                      </p:tavLst>
                                    </p:anim>
                                    <p:anim calcmode="lin" valueType="num">
                                      <p:cBhvr>
                                        <p:cTn id="472" dur="500" fill="hold"/>
                                        <p:tgtEl>
                                          <p:spTgt spid="118"/>
                                        </p:tgtEl>
                                        <p:attrNameLst>
                                          <p:attrName>ppt_h</p:attrName>
                                        </p:attrNameLst>
                                      </p:cBhvr>
                                      <p:tavLst>
                                        <p:tav tm="0">
                                          <p:val>
                                            <p:strVal val="#ppt_h/10"/>
                                          </p:val>
                                        </p:tav>
                                        <p:tav tm="50000">
                                          <p:val>
                                            <p:strVal val="#ppt_h+.01"/>
                                          </p:val>
                                        </p:tav>
                                        <p:tav tm="100000">
                                          <p:val>
                                            <p:strVal val="#ppt_h"/>
                                          </p:val>
                                        </p:tav>
                                      </p:tavLst>
                                    </p:anim>
                                    <p:anim calcmode="lin" valueType="num">
                                      <p:cBhvr>
                                        <p:cTn id="473" dur="500" fill="hold"/>
                                        <p:tgtEl>
                                          <p:spTgt spid="118"/>
                                        </p:tgtEl>
                                        <p:attrNameLst>
                                          <p:attrName>ppt_w</p:attrName>
                                        </p:attrNameLst>
                                      </p:cBhvr>
                                      <p:tavLst>
                                        <p:tav tm="0">
                                          <p:val>
                                            <p:strVal val="#ppt_w/10"/>
                                          </p:val>
                                        </p:tav>
                                        <p:tav tm="50000">
                                          <p:val>
                                            <p:strVal val="#ppt_w+.01"/>
                                          </p:val>
                                        </p:tav>
                                        <p:tav tm="100000">
                                          <p:val>
                                            <p:strVal val="#ppt_w"/>
                                          </p:val>
                                        </p:tav>
                                      </p:tavLst>
                                    </p:anim>
                                    <p:animEffect>
                                      <p:cBhvr>
                                        <p:cTn id="474" dur="500" tmFilter="0,0; .5, 1; 1, 1"/>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8"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3dffd2e-44ab-48ac-94f2-2b674bfcac0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3902B98-310A-485F-B680-0ADB557AD789}"/>
              </a:ext>
            </a:extLst>
          </p:cNvPr>
          <p:cNvGrpSpPr>
            <a:grpSpLocks noChangeAspect="1"/>
          </p:cNvGrpSpPr>
          <p:nvPr>
            <p:custDataLst>
              <p:tags r:id="rId1"/>
            </p:custDataLst>
          </p:nvPr>
        </p:nvGrpSpPr>
        <p:grpSpPr>
          <a:xfrm>
            <a:off x="0" y="1307501"/>
            <a:ext cx="8757047" cy="2808311"/>
            <a:chOff x="3" y="1340769"/>
            <a:chExt cx="11676063" cy="3744415"/>
          </a:xfrm>
        </p:grpSpPr>
        <p:grpSp>
          <p:nvGrpSpPr>
            <p:cNvPr id="4" name="iṥ1idê">
              <a:extLst>
                <a:ext uri="{FF2B5EF4-FFF2-40B4-BE49-F238E27FC236}">
                  <a16:creationId xmlns:a16="http://schemas.microsoft.com/office/drawing/2014/main" id="{88488AF7-B163-4B61-A0CD-0EC5EDB5F173}"/>
                </a:ext>
              </a:extLst>
            </p:cNvPr>
            <p:cNvGrpSpPr/>
            <p:nvPr/>
          </p:nvGrpSpPr>
          <p:grpSpPr>
            <a:xfrm rot="5400000">
              <a:off x="4607575" y="-3266803"/>
              <a:ext cx="2460920" cy="11676063"/>
              <a:chOff x="4078419" y="1914860"/>
              <a:chExt cx="1819836" cy="2701963"/>
            </a:xfrm>
          </p:grpSpPr>
          <p:sp>
            <p:nvSpPr>
              <p:cNvPr id="21" name="ï$ḷiḍe">
                <a:extLst>
                  <a:ext uri="{FF2B5EF4-FFF2-40B4-BE49-F238E27FC236}">
                    <a16:creationId xmlns:a16="http://schemas.microsoft.com/office/drawing/2014/main" id="{CB093C91-E0C0-4285-99CB-F613D75EC2C1}"/>
                  </a:ext>
                </a:extLst>
              </p:cNvPr>
              <p:cNvSpPr/>
              <p:nvPr/>
            </p:nvSpPr>
            <p:spPr>
              <a:xfrm>
                <a:off x="4428042" y="1914860"/>
                <a:ext cx="1234142" cy="2701963"/>
              </a:xfrm>
              <a:prstGeom prst="rect">
                <a:avLst/>
              </a:prstGeom>
              <a:solidFill>
                <a:schemeClr val="tx1">
                  <a:alpha val="80000"/>
                </a:schemeClr>
              </a:solidFill>
            </p:spPr>
            <p:txBody>
              <a:bodyPr wrap="none" rtlCol="0" anchor="ctr">
                <a:noAutofit/>
              </a:bodyPr>
              <a:lstStyle/>
              <a:p>
                <a:pPr algn="ctr"/>
                <a:endParaRPr lang="zh-CN" altLang="en-US" b="1">
                  <a:solidFill>
                    <a:schemeClr val="bg1"/>
                  </a:solidFill>
                </a:endParaRPr>
              </a:p>
            </p:txBody>
          </p:sp>
          <p:sp>
            <p:nvSpPr>
              <p:cNvPr id="22" name="ïṩļîḑe">
                <a:extLst>
                  <a:ext uri="{FF2B5EF4-FFF2-40B4-BE49-F238E27FC236}">
                    <a16:creationId xmlns:a16="http://schemas.microsoft.com/office/drawing/2014/main" id="{7612CAB2-4837-4C77-8474-C758C18E442B}"/>
                  </a:ext>
                </a:extLst>
              </p:cNvPr>
              <p:cNvSpPr/>
              <p:nvPr/>
            </p:nvSpPr>
            <p:spPr>
              <a:xfrm>
                <a:off x="4078419" y="1914860"/>
                <a:ext cx="1819836" cy="2701963"/>
              </a:xfrm>
              <a:prstGeom prst="parallelogram">
                <a:avLst>
                  <a:gd name="adj" fmla="val 40000"/>
                </a:avLst>
              </a:prstGeom>
              <a:solidFill>
                <a:schemeClr val="accent1">
                  <a:alpha val="80000"/>
                </a:schemeClr>
              </a:solidFill>
            </p:spPr>
            <p:txBody>
              <a:bodyPr wrap="none" rtlCol="0" anchor="ctr">
                <a:noAutofit/>
              </a:bodyPr>
              <a:lstStyle/>
              <a:p>
                <a:pPr algn="ctr"/>
                <a:endParaRPr lang="zh-CN" altLang="en-US" b="1">
                  <a:solidFill>
                    <a:schemeClr val="bg1"/>
                  </a:solidFill>
                </a:endParaRPr>
              </a:p>
            </p:txBody>
          </p:sp>
        </p:grpSp>
        <p:grpSp>
          <p:nvGrpSpPr>
            <p:cNvPr id="5" name="ïŝ1iḓè">
              <a:extLst>
                <a:ext uri="{FF2B5EF4-FFF2-40B4-BE49-F238E27FC236}">
                  <a16:creationId xmlns:a16="http://schemas.microsoft.com/office/drawing/2014/main" id="{0C09D417-4121-4C5A-AD87-076A5CC892E1}"/>
                </a:ext>
              </a:extLst>
            </p:cNvPr>
            <p:cNvGrpSpPr/>
            <p:nvPr/>
          </p:nvGrpSpPr>
          <p:grpSpPr>
            <a:xfrm>
              <a:off x="1270002" y="1813312"/>
              <a:ext cx="9499600" cy="1669142"/>
              <a:chOff x="1349441" y="2164224"/>
              <a:chExt cx="7765919" cy="1669142"/>
            </a:xfrm>
          </p:grpSpPr>
          <p:sp>
            <p:nvSpPr>
              <p:cNvPr id="18" name="íŝľïḑè">
                <a:extLst>
                  <a:ext uri="{FF2B5EF4-FFF2-40B4-BE49-F238E27FC236}">
                    <a16:creationId xmlns:a16="http://schemas.microsoft.com/office/drawing/2014/main" id="{9E0C4123-9496-4654-8E8D-8E928ECB3A8A}"/>
                  </a:ext>
                </a:extLst>
              </p:cNvPr>
              <p:cNvSpPr/>
              <p:nvPr/>
            </p:nvSpPr>
            <p:spPr>
              <a:xfrm>
                <a:off x="1349441" y="2164224"/>
                <a:ext cx="2598445" cy="1669142"/>
              </a:xfrm>
              <a:prstGeom prst="rect">
                <a:avLst/>
              </a:prstGeom>
              <a:blipFill>
                <a:blip r:embed="rId3"/>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dirty="0"/>
              </a:p>
            </p:txBody>
          </p:sp>
          <p:sp>
            <p:nvSpPr>
              <p:cNvPr id="19" name="îŝ1ïḋè">
                <a:extLst>
                  <a:ext uri="{FF2B5EF4-FFF2-40B4-BE49-F238E27FC236}">
                    <a16:creationId xmlns:a16="http://schemas.microsoft.com/office/drawing/2014/main" id="{ECF9C447-9BAB-407A-9C56-EFFDAF3DAA77}"/>
                  </a:ext>
                </a:extLst>
              </p:cNvPr>
              <p:cNvSpPr/>
              <p:nvPr/>
            </p:nvSpPr>
            <p:spPr>
              <a:xfrm>
                <a:off x="3947886" y="2164224"/>
                <a:ext cx="2615993" cy="1669142"/>
              </a:xfrm>
              <a:prstGeom prst="rect">
                <a:avLst/>
              </a:prstGeom>
              <a:blipFill>
                <a:blip r:embed="rId4"/>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p>
            </p:txBody>
          </p:sp>
          <p:sp>
            <p:nvSpPr>
              <p:cNvPr id="20" name="îşḻîďê">
                <a:extLst>
                  <a:ext uri="{FF2B5EF4-FFF2-40B4-BE49-F238E27FC236}">
                    <a16:creationId xmlns:a16="http://schemas.microsoft.com/office/drawing/2014/main" id="{8B1087AC-2F05-4236-8439-A2C153BB91FD}"/>
                  </a:ext>
                </a:extLst>
              </p:cNvPr>
              <p:cNvSpPr/>
              <p:nvPr/>
            </p:nvSpPr>
            <p:spPr>
              <a:xfrm>
                <a:off x="6546331" y="2164224"/>
                <a:ext cx="2569029" cy="1669142"/>
              </a:xfrm>
              <a:prstGeom prst="rect">
                <a:avLst/>
              </a:prstGeom>
              <a:blipFill>
                <a:blip r:embed="rId5"/>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p>
            </p:txBody>
          </p:sp>
        </p:grpSp>
        <p:grpSp>
          <p:nvGrpSpPr>
            <p:cNvPr id="6" name="íṡliḑe">
              <a:extLst>
                <a:ext uri="{FF2B5EF4-FFF2-40B4-BE49-F238E27FC236}">
                  <a16:creationId xmlns:a16="http://schemas.microsoft.com/office/drawing/2014/main" id="{C02076D2-7547-4025-8B5D-172AD76B01EE}"/>
                </a:ext>
              </a:extLst>
            </p:cNvPr>
            <p:cNvGrpSpPr/>
            <p:nvPr/>
          </p:nvGrpSpPr>
          <p:grpSpPr>
            <a:xfrm>
              <a:off x="1270001" y="3798417"/>
              <a:ext cx="9499602" cy="1133377"/>
              <a:chOff x="727662" y="4568199"/>
              <a:chExt cx="10736678" cy="1133377"/>
            </a:xfrm>
          </p:grpSpPr>
          <p:sp>
            <p:nvSpPr>
              <p:cNvPr id="12" name="ïṧḻïḑè">
                <a:extLst>
                  <a:ext uri="{FF2B5EF4-FFF2-40B4-BE49-F238E27FC236}">
                    <a16:creationId xmlns:a16="http://schemas.microsoft.com/office/drawing/2014/main" id="{2A6A1ED3-645F-4A58-93D2-2B42562E8A01}"/>
                  </a:ext>
                </a:extLst>
              </p:cNvPr>
              <p:cNvSpPr>
                <a:spLocks/>
              </p:cNvSpPr>
              <p:nvPr/>
            </p:nvSpPr>
            <p:spPr bwMode="auto">
              <a:xfrm>
                <a:off x="7904860" y="4568199"/>
                <a:ext cx="3559480" cy="444992"/>
              </a:xfrm>
              <a:prstGeom prst="rect">
                <a:avLst/>
              </a:prstGeom>
              <a:noFill/>
              <a:ln>
                <a:noFill/>
              </a:ln>
            </p:spPr>
            <p:txBody>
              <a:bodyPr anchor="ctr"/>
              <a:lstStyle/>
              <a:p>
                <a:pPr lvl="0" algn="ctr">
                  <a:lnSpc>
                    <a:spcPct val="120000"/>
                  </a:lnSpc>
                </a:pPr>
                <a:r>
                  <a:rPr lang="zh-CN" altLang="en-US" sz="1350" b="1"/>
                  <a:t>标题文本预设</a:t>
                </a:r>
                <a:endParaRPr lang="zh-CN" altLang="zh-CN" sz="1350" b="1" dirty="0"/>
              </a:p>
            </p:txBody>
          </p:sp>
          <p:sp>
            <p:nvSpPr>
              <p:cNvPr id="13" name="îŝľïḑe">
                <a:extLst>
                  <a:ext uri="{FF2B5EF4-FFF2-40B4-BE49-F238E27FC236}">
                    <a16:creationId xmlns:a16="http://schemas.microsoft.com/office/drawing/2014/main" id="{7549EB21-295E-4F37-B67B-DA40B9A25AC1}"/>
                  </a:ext>
                </a:extLst>
              </p:cNvPr>
              <p:cNvSpPr>
                <a:spLocks/>
              </p:cNvSpPr>
              <p:nvPr/>
            </p:nvSpPr>
            <p:spPr bwMode="auto">
              <a:xfrm>
                <a:off x="4316261" y="4568199"/>
                <a:ext cx="3559480" cy="444992"/>
              </a:xfrm>
              <a:prstGeom prst="rect">
                <a:avLst/>
              </a:prstGeom>
              <a:noFill/>
              <a:ln>
                <a:noFill/>
              </a:ln>
            </p:spPr>
            <p:txBody>
              <a:bodyPr anchor="ctr"/>
              <a:lstStyle/>
              <a:p>
                <a:pPr lvl="0" algn="ctr"/>
                <a:r>
                  <a:rPr lang="zh-CN" altLang="en-US" sz="1350" b="1"/>
                  <a:t>标题文本预设</a:t>
                </a:r>
                <a:endParaRPr lang="zh-CN" altLang="zh-CN" sz="1350" b="1" dirty="0"/>
              </a:p>
            </p:txBody>
          </p:sp>
          <p:sp>
            <p:nvSpPr>
              <p:cNvPr id="14" name="ïşḻíḓé">
                <a:extLst>
                  <a:ext uri="{FF2B5EF4-FFF2-40B4-BE49-F238E27FC236}">
                    <a16:creationId xmlns:a16="http://schemas.microsoft.com/office/drawing/2014/main" id="{AACE56ED-9AAB-4207-B9A7-38D7889A0578}"/>
                  </a:ext>
                </a:extLst>
              </p:cNvPr>
              <p:cNvSpPr>
                <a:spLocks/>
              </p:cNvSpPr>
              <p:nvPr/>
            </p:nvSpPr>
            <p:spPr bwMode="auto">
              <a:xfrm>
                <a:off x="727662" y="4568199"/>
                <a:ext cx="3559480" cy="444992"/>
              </a:xfrm>
              <a:prstGeom prst="rect">
                <a:avLst/>
              </a:prstGeom>
              <a:noFill/>
              <a:ln>
                <a:noFill/>
              </a:ln>
            </p:spPr>
            <p:txBody>
              <a:bodyPr anchor="ctr"/>
              <a:lstStyle/>
              <a:p>
                <a:pPr lvl="0" algn="ctr"/>
                <a:r>
                  <a:rPr lang="zh-CN" altLang="en-US" sz="1350" b="1"/>
                  <a:t>标题文本预设</a:t>
                </a:r>
                <a:endParaRPr lang="zh-CN" altLang="zh-CN" sz="1350" b="1" dirty="0"/>
              </a:p>
            </p:txBody>
          </p:sp>
          <p:sp>
            <p:nvSpPr>
              <p:cNvPr id="15" name="ïṧļidê">
                <a:extLst>
                  <a:ext uri="{FF2B5EF4-FFF2-40B4-BE49-F238E27FC236}">
                    <a16:creationId xmlns:a16="http://schemas.microsoft.com/office/drawing/2014/main" id="{F953BBB9-B1B6-48F1-AEB3-C01D42729B2D}"/>
                  </a:ext>
                </a:extLst>
              </p:cNvPr>
              <p:cNvSpPr txBox="1">
                <a:spLocks/>
              </p:cNvSpPr>
              <p:nvPr/>
            </p:nvSpPr>
            <p:spPr>
              <a:xfrm>
                <a:off x="743403" y="5148220"/>
                <a:ext cx="3336372" cy="553356"/>
              </a:xfrm>
              <a:prstGeom prst="rect">
                <a:avLst/>
              </a:prstGeom>
              <a:noFill/>
            </p:spPr>
            <p:txBody>
              <a:bodyPr wrap="square" lIns="0" tIns="0" rIns="0" bIns="0" anchor="t" anchorCtr="0">
                <a:normAutofit/>
              </a:bodyPr>
              <a:lstStyle>
                <a:defPPr>
                  <a:defRPr lang="zh-CN"/>
                </a:defPPr>
                <a:lvl1pPr lvl="0" algn="ctr">
                  <a:lnSpc>
                    <a:spcPct val="150000"/>
                  </a:lnSpc>
                  <a:defRPr sz="1400"/>
                </a:lvl1pPr>
              </a:lstStyle>
              <a:p>
                <a:r>
                  <a:rPr lang="zh-CN" altLang="en-US" sz="750">
                    <a:solidFill>
                      <a:sysClr val="windowText" lastClr="000000"/>
                    </a:solidFill>
                  </a:rPr>
                  <a:t>此部分内容作为文字排版占位显示</a:t>
                </a:r>
              </a:p>
              <a:p>
                <a:r>
                  <a:rPr lang="zh-CN" altLang="en-US" sz="750">
                    <a:solidFill>
                      <a:sysClr val="windowText" lastClr="000000"/>
                    </a:solidFill>
                  </a:rPr>
                  <a:t>（建议使用主题字体）</a:t>
                </a:r>
                <a:endParaRPr lang="en-US" altLang="zh-CN" sz="750" dirty="0">
                  <a:solidFill>
                    <a:sysClr val="windowText" lastClr="000000"/>
                  </a:solidFill>
                </a:endParaRPr>
              </a:p>
            </p:txBody>
          </p:sp>
          <p:sp>
            <p:nvSpPr>
              <p:cNvPr id="16" name="iSḻíḑè">
                <a:extLst>
                  <a:ext uri="{FF2B5EF4-FFF2-40B4-BE49-F238E27FC236}">
                    <a16:creationId xmlns:a16="http://schemas.microsoft.com/office/drawing/2014/main" id="{22CD7EB3-CC60-48A8-B8AC-71697D27868B}"/>
                  </a:ext>
                </a:extLst>
              </p:cNvPr>
              <p:cNvSpPr txBox="1">
                <a:spLocks/>
              </p:cNvSpPr>
              <p:nvPr/>
            </p:nvSpPr>
            <p:spPr>
              <a:xfrm>
                <a:off x="4433610" y="5148220"/>
                <a:ext cx="3336372" cy="553356"/>
              </a:xfrm>
              <a:prstGeom prst="rect">
                <a:avLst/>
              </a:prstGeom>
              <a:noFill/>
            </p:spPr>
            <p:txBody>
              <a:bodyPr wrap="square" lIns="0" tIns="0" rIns="0" bIns="0" anchor="t" anchorCtr="0">
                <a:normAutofit/>
              </a:bodyPr>
              <a:lstStyle>
                <a:defPPr>
                  <a:defRPr lang="zh-CN"/>
                </a:defPPr>
                <a:lvl1pPr lvl="0" algn="ctr">
                  <a:lnSpc>
                    <a:spcPct val="150000"/>
                  </a:lnSpc>
                  <a:defRPr sz="1400"/>
                </a:lvl1pPr>
              </a:lstStyle>
              <a:p>
                <a:r>
                  <a:rPr lang="zh-CN" altLang="en-US" sz="750" dirty="0">
                    <a:solidFill>
                      <a:sysClr val="windowText" lastClr="000000"/>
                    </a:solidFill>
                  </a:rPr>
                  <a:t>此部分内容作为文字排版占位显示</a:t>
                </a:r>
              </a:p>
              <a:p>
                <a:r>
                  <a:rPr lang="zh-CN" altLang="en-US" sz="750" dirty="0">
                    <a:solidFill>
                      <a:sysClr val="windowText" lastClr="000000"/>
                    </a:solidFill>
                  </a:rPr>
                  <a:t>（建议使用主题字体）</a:t>
                </a:r>
                <a:endParaRPr lang="en-US" altLang="zh-CN" sz="750" dirty="0">
                  <a:solidFill>
                    <a:sysClr val="windowText" lastClr="000000"/>
                  </a:solidFill>
                </a:endParaRPr>
              </a:p>
            </p:txBody>
          </p:sp>
          <p:sp>
            <p:nvSpPr>
              <p:cNvPr id="17" name="íśļïḓê">
                <a:extLst>
                  <a:ext uri="{FF2B5EF4-FFF2-40B4-BE49-F238E27FC236}">
                    <a16:creationId xmlns:a16="http://schemas.microsoft.com/office/drawing/2014/main" id="{E210F538-1DC2-406B-A75E-2B88BA55E0EE}"/>
                  </a:ext>
                </a:extLst>
              </p:cNvPr>
              <p:cNvSpPr txBox="1">
                <a:spLocks/>
              </p:cNvSpPr>
              <p:nvPr/>
            </p:nvSpPr>
            <p:spPr>
              <a:xfrm>
                <a:off x="8112223" y="5148220"/>
                <a:ext cx="3336372" cy="553356"/>
              </a:xfrm>
              <a:prstGeom prst="rect">
                <a:avLst/>
              </a:prstGeom>
              <a:noFill/>
            </p:spPr>
            <p:txBody>
              <a:bodyPr wrap="square" lIns="0" tIns="0" rIns="0" bIns="0" anchor="t" anchorCtr="0">
                <a:normAutofit/>
              </a:bodyPr>
              <a:lstStyle>
                <a:defPPr>
                  <a:defRPr lang="zh-CN"/>
                </a:defPPr>
                <a:lvl1pPr lvl="0" algn="ctr">
                  <a:lnSpc>
                    <a:spcPct val="150000"/>
                  </a:lnSpc>
                  <a:defRPr sz="1400"/>
                </a:lvl1pPr>
              </a:lstStyle>
              <a:p>
                <a:r>
                  <a:rPr lang="zh-CN" altLang="en-US" sz="750">
                    <a:solidFill>
                      <a:sysClr val="windowText" lastClr="000000"/>
                    </a:solidFill>
                  </a:rPr>
                  <a:t>此部分内容作为文字排版占位显示</a:t>
                </a:r>
              </a:p>
              <a:p>
                <a:r>
                  <a:rPr lang="zh-CN" altLang="en-US" sz="750">
                    <a:solidFill>
                      <a:sysClr val="windowText" lastClr="000000"/>
                    </a:solidFill>
                  </a:rPr>
                  <a:t>（建议使用主题字体）</a:t>
                </a:r>
                <a:endParaRPr lang="zh-CN" altLang="zh-CN" sz="750" dirty="0">
                  <a:solidFill>
                    <a:sysClr val="windowText" lastClr="000000"/>
                  </a:solidFill>
                </a:endParaRPr>
              </a:p>
            </p:txBody>
          </p:sp>
        </p:grpSp>
        <p:cxnSp>
          <p:nvCxnSpPr>
            <p:cNvPr id="7" name="直接连接符 6">
              <a:extLst>
                <a:ext uri="{FF2B5EF4-FFF2-40B4-BE49-F238E27FC236}">
                  <a16:creationId xmlns:a16="http://schemas.microsoft.com/office/drawing/2014/main" id="{E64E121B-B174-4CCC-A671-6F8759051D3D}"/>
                </a:ext>
              </a:extLst>
            </p:cNvPr>
            <p:cNvCxnSpPr/>
            <p:nvPr/>
          </p:nvCxnSpPr>
          <p:spPr>
            <a:xfrm>
              <a:off x="4445123" y="1813312"/>
              <a:ext cx="0" cy="255179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6A707AD-2883-46A7-A9EB-D9864C90DE8C}"/>
                </a:ext>
              </a:extLst>
            </p:cNvPr>
            <p:cNvCxnSpPr/>
            <p:nvPr/>
          </p:nvCxnSpPr>
          <p:spPr>
            <a:xfrm>
              <a:off x="7627059" y="1813312"/>
              <a:ext cx="0" cy="255179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iŝḷiḓé">
              <a:extLst>
                <a:ext uri="{FF2B5EF4-FFF2-40B4-BE49-F238E27FC236}">
                  <a16:creationId xmlns:a16="http://schemas.microsoft.com/office/drawing/2014/main" id="{55E2671D-896E-4561-88ED-08939364B86D}"/>
                </a:ext>
              </a:extLst>
            </p:cNvPr>
            <p:cNvGrpSpPr/>
            <p:nvPr/>
          </p:nvGrpSpPr>
          <p:grpSpPr>
            <a:xfrm>
              <a:off x="4445123" y="3655898"/>
              <a:ext cx="3181936" cy="1429286"/>
              <a:chOff x="4445123" y="3655898"/>
              <a:chExt cx="3181936" cy="2551792"/>
            </a:xfrm>
          </p:grpSpPr>
          <p:cxnSp>
            <p:nvCxnSpPr>
              <p:cNvPr id="10" name="直接连接符 9">
                <a:extLst>
                  <a:ext uri="{FF2B5EF4-FFF2-40B4-BE49-F238E27FC236}">
                    <a16:creationId xmlns:a16="http://schemas.microsoft.com/office/drawing/2014/main" id="{2ADEAD49-6FA4-485E-9060-54F91C8DCF1B}"/>
                  </a:ext>
                </a:extLst>
              </p:cNvPr>
              <p:cNvCxnSpPr/>
              <p:nvPr/>
            </p:nvCxnSpPr>
            <p:spPr>
              <a:xfrm>
                <a:off x="4445123" y="3655898"/>
                <a:ext cx="0" cy="2551792"/>
              </a:xfrm>
              <a:prstGeom prst="line">
                <a:avLst/>
              </a:prstGeom>
              <a:ln w="28575">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C9E07F82-8C5A-426D-B170-8DC3C4DE3215}"/>
                  </a:ext>
                </a:extLst>
              </p:cNvPr>
              <p:cNvCxnSpPr/>
              <p:nvPr/>
            </p:nvCxnSpPr>
            <p:spPr>
              <a:xfrm>
                <a:off x="7627059" y="3655898"/>
                <a:ext cx="0" cy="2551792"/>
              </a:xfrm>
              <a:prstGeom prst="line">
                <a:avLst/>
              </a:prstGeom>
              <a:ln w="28575">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sp>
        <p:nvSpPr>
          <p:cNvPr id="25" name="文本框 6">
            <a:extLst>
              <a:ext uri="{FF2B5EF4-FFF2-40B4-BE49-F238E27FC236}">
                <a16:creationId xmlns:a16="http://schemas.microsoft.com/office/drawing/2014/main" id="{D78B6855-FB1E-4790-BCCE-50C74B61369F}"/>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26" name="组合 25">
            <a:extLst>
              <a:ext uri="{FF2B5EF4-FFF2-40B4-BE49-F238E27FC236}">
                <a16:creationId xmlns:a16="http://schemas.microsoft.com/office/drawing/2014/main" id="{1D4D74C9-BC6E-4BC9-900F-D3CACC4C85A5}"/>
              </a:ext>
            </a:extLst>
          </p:cNvPr>
          <p:cNvGrpSpPr/>
          <p:nvPr/>
        </p:nvGrpSpPr>
        <p:grpSpPr>
          <a:xfrm>
            <a:off x="331635" y="679278"/>
            <a:ext cx="8682581" cy="63818"/>
            <a:chOff x="288133" y="483063"/>
            <a:chExt cx="8772740" cy="64666"/>
          </a:xfrm>
        </p:grpSpPr>
        <p:sp>
          <p:nvSpPr>
            <p:cNvPr id="27" name="任意多边形 49">
              <a:extLst>
                <a:ext uri="{FF2B5EF4-FFF2-40B4-BE49-F238E27FC236}">
                  <a16:creationId xmlns:a16="http://schemas.microsoft.com/office/drawing/2014/main" id="{183177AF-5745-48EB-9758-BFBD08624B87}"/>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28" name="直接连接符 27">
              <a:extLst>
                <a:ext uri="{FF2B5EF4-FFF2-40B4-BE49-F238E27FC236}">
                  <a16:creationId xmlns:a16="http://schemas.microsoft.com/office/drawing/2014/main" id="{B767593D-253D-41B2-996C-A3560525FF17}"/>
                </a:ext>
              </a:extLst>
            </p:cNvPr>
            <p:cNvCxnSpPr>
              <a:stCxn id="27"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9" name="组合 28">
            <a:extLst>
              <a:ext uri="{FF2B5EF4-FFF2-40B4-BE49-F238E27FC236}">
                <a16:creationId xmlns:a16="http://schemas.microsoft.com/office/drawing/2014/main" id="{36EDA109-F122-441A-AFAC-1E064613FCD4}"/>
              </a:ext>
            </a:extLst>
          </p:cNvPr>
          <p:cNvGrpSpPr/>
          <p:nvPr/>
        </p:nvGrpSpPr>
        <p:grpSpPr>
          <a:xfrm>
            <a:off x="1" y="305047"/>
            <a:ext cx="603005" cy="332759"/>
            <a:chOff x="0" y="252065"/>
            <a:chExt cx="641111" cy="392113"/>
          </a:xfrm>
        </p:grpSpPr>
        <p:sp>
          <p:nvSpPr>
            <p:cNvPr id="30" name="矩形 59">
              <a:extLst>
                <a:ext uri="{FF2B5EF4-FFF2-40B4-BE49-F238E27FC236}">
                  <a16:creationId xmlns:a16="http://schemas.microsoft.com/office/drawing/2014/main" id="{40269BE4-17BD-4395-9299-5CFE661B43EC}"/>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31" name="矩形 60">
              <a:extLst>
                <a:ext uri="{FF2B5EF4-FFF2-40B4-BE49-F238E27FC236}">
                  <a16:creationId xmlns:a16="http://schemas.microsoft.com/office/drawing/2014/main" id="{7826BF77-8DD1-4A11-B973-054AA0CB4C0C}"/>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32" name="五边形 56">
              <a:extLst>
                <a:ext uri="{FF2B5EF4-FFF2-40B4-BE49-F238E27FC236}">
                  <a16:creationId xmlns:a16="http://schemas.microsoft.com/office/drawing/2014/main" id="{CB761BAD-B610-4D95-94E5-F15A70841AA6}"/>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2378174849"/>
      </p:ext>
    </p:extLst>
  </p:cSld>
  <p:clrMapOvr>
    <a:masterClrMapping/>
  </p:clrMapOvr>
  <mc:AlternateContent xmlns:mc="http://schemas.openxmlformats.org/markup-compatibility/2006" xmlns:p14="http://schemas.microsoft.com/office/powerpoint/2010/main">
    <mc:Choice Requires="p14">
      <p:transition spd="slow" p14:dur="1250" advTm="0">
        <p:wipe/>
      </p:transition>
    </mc:Choice>
    <mc:Fallback xmlns="">
      <p:transition spd="slow"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down)">
                                      <p:cBhvr>
                                        <p:cTn id="14" dur="500"/>
                                        <p:tgtEl>
                                          <p:spTgt spid="26"/>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5"/>
                                        </p:tgtEl>
                                        <p:attrNameLst>
                                          <p:attrName>ppt_y</p:attrName>
                                        </p:attrNameLst>
                                      </p:cBhvr>
                                      <p:tavLst>
                                        <p:tav tm="0">
                                          <p:val>
                                            <p:strVal val="#ppt_y"/>
                                          </p:val>
                                        </p:tav>
                                        <p:tav tm="100000">
                                          <p:val>
                                            <p:strVal val="#ppt_y"/>
                                          </p:val>
                                        </p:tav>
                                      </p:tavLst>
                                    </p:anim>
                                    <p:anim calcmode="lin" valueType="num">
                                      <p:cBhvr>
                                        <p:cTn id="20"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5"/>
                                        </p:tgtEl>
                                        <p:attrNameLst>
                                          <p:attrName>ppt_w</p:attrName>
                                        </p:attrNameLst>
                                      </p:cBhvr>
                                      <p:tavLst>
                                        <p:tav tm="0">
                                          <p:val>
                                            <p:strVal val="#ppt_w/10"/>
                                          </p:val>
                                        </p:tav>
                                        <p:tav tm="50000">
                                          <p:val>
                                            <p:strVal val="#ppt_w+.01"/>
                                          </p:val>
                                        </p:tav>
                                        <p:tav tm="100000">
                                          <p:val>
                                            <p:strVal val="#ppt_w"/>
                                          </p:val>
                                        </p:tav>
                                      </p:tavLst>
                                    </p:anim>
                                    <p:animEffect>
                                      <p:cBhvr>
                                        <p:cTn id="22"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7"/>
          <p:cNvSpPr>
            <a:spLocks noChangeArrowheads="1"/>
          </p:cNvSpPr>
          <p:nvPr/>
        </p:nvSpPr>
        <p:spPr bwMode="auto">
          <a:xfrm>
            <a:off x="0" y="2838425"/>
            <a:ext cx="9144000" cy="18000"/>
          </a:xfrm>
          <a:prstGeom prst="rect">
            <a:avLst/>
          </a:prstGeom>
          <a:solidFill>
            <a:schemeClr val="bg1">
              <a:lumMod val="75000"/>
            </a:schemeClr>
          </a:solidFill>
          <a:ln>
            <a:noFill/>
          </a:ln>
        </p:spPr>
        <p:txBody>
          <a:bodyPr lIns="91431" tIns="45715" rIns="91431" bIns="45715"/>
          <a:lstStyle/>
          <a:p>
            <a:pPr eaLnBrk="1" hangingPunct="1"/>
            <a:endParaRPr lang="zh-CN" altLang="zh-CN"/>
          </a:p>
        </p:txBody>
      </p:sp>
      <p:grpSp>
        <p:nvGrpSpPr>
          <p:cNvPr id="2" name="组合 2"/>
          <p:cNvGrpSpPr/>
          <p:nvPr/>
        </p:nvGrpSpPr>
        <p:grpSpPr>
          <a:xfrm>
            <a:off x="1745507" y="2220491"/>
            <a:ext cx="154781" cy="703659"/>
            <a:chOff x="1745505" y="2220491"/>
            <a:chExt cx="154781" cy="703659"/>
          </a:xfrm>
          <a:solidFill>
            <a:schemeClr val="accent1"/>
          </a:solidFill>
        </p:grpSpPr>
        <p:sp>
          <p:nvSpPr>
            <p:cNvPr id="146" name="Rectangle 6"/>
            <p:cNvSpPr>
              <a:spLocks noChangeArrowheads="1"/>
            </p:cNvSpPr>
            <p:nvPr/>
          </p:nvSpPr>
          <p:spPr bwMode="auto">
            <a:xfrm>
              <a:off x="1814562" y="2220491"/>
              <a:ext cx="16669" cy="626269"/>
            </a:xfrm>
            <a:prstGeom prst="rect">
              <a:avLst/>
            </a:prstGeom>
            <a:grpFill/>
            <a:ln>
              <a:noFill/>
            </a:ln>
          </p:spPr>
          <p:txBody>
            <a:bodyPr/>
            <a:lstStyle/>
            <a:p>
              <a:pPr eaLnBrk="1" hangingPunct="1"/>
              <a:endParaRPr lang="zh-CN" altLang="zh-CN"/>
            </a:p>
          </p:txBody>
        </p:sp>
        <p:sp>
          <p:nvSpPr>
            <p:cNvPr id="148" name="Oval 8"/>
            <p:cNvSpPr>
              <a:spLocks noChangeArrowheads="1"/>
            </p:cNvSpPr>
            <p:nvPr/>
          </p:nvSpPr>
          <p:spPr bwMode="auto">
            <a:xfrm>
              <a:off x="1745505" y="2768178"/>
              <a:ext cx="154781" cy="155972"/>
            </a:xfrm>
            <a:prstGeom prst="ellipse">
              <a:avLst/>
            </a:prstGeom>
            <a:grpFill/>
            <a:ln>
              <a:noFill/>
            </a:ln>
          </p:spPr>
          <p:txBody>
            <a:bodyPr/>
            <a:lstStyle/>
            <a:p>
              <a:pPr eaLnBrk="1" hangingPunct="1"/>
              <a:endParaRPr lang="zh-CN" altLang="zh-CN"/>
            </a:p>
          </p:txBody>
        </p:sp>
      </p:grpSp>
      <p:grpSp>
        <p:nvGrpSpPr>
          <p:cNvPr id="3" name="组合 4"/>
          <p:cNvGrpSpPr/>
          <p:nvPr/>
        </p:nvGrpSpPr>
        <p:grpSpPr>
          <a:xfrm>
            <a:off x="2993455" y="2768180"/>
            <a:ext cx="154781" cy="703660"/>
            <a:chOff x="2993454" y="2768178"/>
            <a:chExt cx="154781" cy="703660"/>
          </a:xfrm>
          <a:solidFill>
            <a:schemeClr val="accent2"/>
          </a:solidFill>
        </p:grpSpPr>
        <p:sp>
          <p:nvSpPr>
            <p:cNvPr id="145" name="Rectangle 5"/>
            <p:cNvSpPr>
              <a:spLocks noChangeArrowheads="1"/>
            </p:cNvSpPr>
            <p:nvPr/>
          </p:nvSpPr>
          <p:spPr bwMode="auto">
            <a:xfrm>
              <a:off x="3062511" y="2924150"/>
              <a:ext cx="15478" cy="547688"/>
            </a:xfrm>
            <a:prstGeom prst="rect">
              <a:avLst/>
            </a:prstGeom>
            <a:grpFill/>
            <a:ln>
              <a:noFill/>
            </a:ln>
          </p:spPr>
          <p:txBody>
            <a:bodyPr/>
            <a:lstStyle/>
            <a:p>
              <a:pPr eaLnBrk="1" hangingPunct="1"/>
              <a:endParaRPr lang="zh-CN" altLang="zh-CN"/>
            </a:p>
          </p:txBody>
        </p:sp>
        <p:sp>
          <p:nvSpPr>
            <p:cNvPr id="154" name="Oval 14"/>
            <p:cNvSpPr>
              <a:spLocks noChangeArrowheads="1"/>
            </p:cNvSpPr>
            <p:nvPr/>
          </p:nvSpPr>
          <p:spPr bwMode="auto">
            <a:xfrm>
              <a:off x="2993454" y="2768178"/>
              <a:ext cx="154781" cy="155972"/>
            </a:xfrm>
            <a:prstGeom prst="ellipse">
              <a:avLst/>
            </a:prstGeom>
            <a:grpFill/>
            <a:ln>
              <a:noFill/>
            </a:ln>
          </p:spPr>
          <p:txBody>
            <a:bodyPr/>
            <a:lstStyle/>
            <a:p>
              <a:pPr eaLnBrk="1" hangingPunct="1"/>
              <a:endParaRPr lang="zh-CN" altLang="zh-CN"/>
            </a:p>
          </p:txBody>
        </p:sp>
      </p:grpSp>
      <p:grpSp>
        <p:nvGrpSpPr>
          <p:cNvPr id="4" name="组合 6"/>
          <p:cNvGrpSpPr/>
          <p:nvPr/>
        </p:nvGrpSpPr>
        <p:grpSpPr>
          <a:xfrm>
            <a:off x="4064844" y="2220491"/>
            <a:ext cx="155972" cy="703659"/>
            <a:chOff x="4064842" y="2220491"/>
            <a:chExt cx="155972" cy="703659"/>
          </a:xfrm>
          <a:solidFill>
            <a:schemeClr val="accent3"/>
          </a:solidFill>
        </p:grpSpPr>
        <p:sp>
          <p:nvSpPr>
            <p:cNvPr id="157" name="Rectangle 17"/>
            <p:cNvSpPr>
              <a:spLocks noChangeArrowheads="1"/>
            </p:cNvSpPr>
            <p:nvPr/>
          </p:nvSpPr>
          <p:spPr bwMode="auto">
            <a:xfrm>
              <a:off x="4135089" y="2220491"/>
              <a:ext cx="15478" cy="626269"/>
            </a:xfrm>
            <a:prstGeom prst="rect">
              <a:avLst/>
            </a:prstGeom>
            <a:grpFill/>
            <a:ln>
              <a:noFill/>
            </a:ln>
          </p:spPr>
          <p:txBody>
            <a:bodyPr/>
            <a:lstStyle/>
            <a:p>
              <a:pPr eaLnBrk="1" hangingPunct="1"/>
              <a:endParaRPr lang="zh-CN" altLang="zh-CN"/>
            </a:p>
          </p:txBody>
        </p:sp>
        <p:sp>
          <p:nvSpPr>
            <p:cNvPr id="158" name="Oval 18"/>
            <p:cNvSpPr>
              <a:spLocks noChangeArrowheads="1"/>
            </p:cNvSpPr>
            <p:nvPr/>
          </p:nvSpPr>
          <p:spPr bwMode="auto">
            <a:xfrm>
              <a:off x="4064842" y="2768178"/>
              <a:ext cx="155972" cy="155972"/>
            </a:xfrm>
            <a:prstGeom prst="ellipse">
              <a:avLst/>
            </a:prstGeom>
            <a:grpFill/>
            <a:ln>
              <a:noFill/>
            </a:ln>
          </p:spPr>
          <p:txBody>
            <a:bodyPr/>
            <a:lstStyle/>
            <a:p>
              <a:pPr eaLnBrk="1" hangingPunct="1"/>
              <a:endParaRPr lang="zh-CN" altLang="zh-CN"/>
            </a:p>
          </p:txBody>
        </p:sp>
      </p:grpSp>
      <p:grpSp>
        <p:nvGrpSpPr>
          <p:cNvPr id="5" name="组合 8"/>
          <p:cNvGrpSpPr/>
          <p:nvPr/>
        </p:nvGrpSpPr>
        <p:grpSpPr>
          <a:xfrm>
            <a:off x="5192290" y="2768180"/>
            <a:ext cx="155972" cy="703660"/>
            <a:chOff x="5192289" y="2768178"/>
            <a:chExt cx="155972" cy="703660"/>
          </a:xfrm>
          <a:solidFill>
            <a:schemeClr val="accent4"/>
          </a:solidFill>
        </p:grpSpPr>
        <p:sp>
          <p:nvSpPr>
            <p:cNvPr id="156" name="Rectangle 16"/>
            <p:cNvSpPr>
              <a:spLocks noChangeArrowheads="1"/>
            </p:cNvSpPr>
            <p:nvPr/>
          </p:nvSpPr>
          <p:spPr bwMode="auto">
            <a:xfrm>
              <a:off x="5262536" y="2924150"/>
              <a:ext cx="15478" cy="547688"/>
            </a:xfrm>
            <a:prstGeom prst="rect">
              <a:avLst/>
            </a:prstGeom>
            <a:grpFill/>
            <a:ln>
              <a:noFill/>
            </a:ln>
          </p:spPr>
          <p:txBody>
            <a:bodyPr/>
            <a:lstStyle/>
            <a:p>
              <a:pPr eaLnBrk="1" hangingPunct="1"/>
              <a:endParaRPr lang="zh-CN" altLang="zh-CN"/>
            </a:p>
          </p:txBody>
        </p:sp>
        <p:sp>
          <p:nvSpPr>
            <p:cNvPr id="159" name="Oval 19"/>
            <p:cNvSpPr>
              <a:spLocks noChangeArrowheads="1"/>
            </p:cNvSpPr>
            <p:nvPr/>
          </p:nvSpPr>
          <p:spPr bwMode="auto">
            <a:xfrm>
              <a:off x="5192289" y="2768178"/>
              <a:ext cx="155972" cy="155972"/>
            </a:xfrm>
            <a:prstGeom prst="ellipse">
              <a:avLst/>
            </a:prstGeom>
            <a:grpFill/>
            <a:ln>
              <a:noFill/>
            </a:ln>
          </p:spPr>
          <p:txBody>
            <a:bodyPr/>
            <a:lstStyle/>
            <a:p>
              <a:pPr eaLnBrk="1" hangingPunct="1"/>
              <a:endParaRPr lang="zh-CN" altLang="zh-CN"/>
            </a:p>
          </p:txBody>
        </p:sp>
      </p:grpSp>
      <p:grpSp>
        <p:nvGrpSpPr>
          <p:cNvPr id="6" name="组合 10"/>
          <p:cNvGrpSpPr/>
          <p:nvPr/>
        </p:nvGrpSpPr>
        <p:grpSpPr>
          <a:xfrm>
            <a:off x="6269757" y="2220491"/>
            <a:ext cx="155972" cy="703659"/>
            <a:chOff x="6269755" y="2220491"/>
            <a:chExt cx="155972" cy="703659"/>
          </a:xfrm>
          <a:solidFill>
            <a:schemeClr val="accent1"/>
          </a:solidFill>
        </p:grpSpPr>
        <p:sp>
          <p:nvSpPr>
            <p:cNvPr id="162" name="Rectangle 267"/>
            <p:cNvSpPr>
              <a:spLocks noChangeArrowheads="1"/>
            </p:cNvSpPr>
            <p:nvPr/>
          </p:nvSpPr>
          <p:spPr bwMode="auto">
            <a:xfrm>
              <a:off x="6340002" y="2220491"/>
              <a:ext cx="15478" cy="626269"/>
            </a:xfrm>
            <a:prstGeom prst="rect">
              <a:avLst/>
            </a:prstGeom>
            <a:grpFill/>
            <a:ln>
              <a:noFill/>
            </a:ln>
          </p:spPr>
          <p:txBody>
            <a:bodyPr/>
            <a:lstStyle/>
            <a:p>
              <a:pPr eaLnBrk="1" hangingPunct="1"/>
              <a:endParaRPr lang="zh-CN" altLang="zh-CN"/>
            </a:p>
          </p:txBody>
        </p:sp>
        <p:sp>
          <p:nvSpPr>
            <p:cNvPr id="163" name="Oval 268"/>
            <p:cNvSpPr>
              <a:spLocks noChangeArrowheads="1"/>
            </p:cNvSpPr>
            <p:nvPr/>
          </p:nvSpPr>
          <p:spPr bwMode="auto">
            <a:xfrm>
              <a:off x="6269755" y="2768178"/>
              <a:ext cx="155972" cy="155972"/>
            </a:xfrm>
            <a:prstGeom prst="ellipse">
              <a:avLst/>
            </a:prstGeom>
            <a:grpFill/>
            <a:ln>
              <a:noFill/>
            </a:ln>
          </p:spPr>
          <p:txBody>
            <a:bodyPr/>
            <a:lstStyle/>
            <a:p>
              <a:pPr eaLnBrk="1" hangingPunct="1"/>
              <a:endParaRPr lang="zh-CN" altLang="zh-CN"/>
            </a:p>
          </p:txBody>
        </p:sp>
      </p:grpSp>
      <p:grpSp>
        <p:nvGrpSpPr>
          <p:cNvPr id="7" name="组合 12"/>
          <p:cNvGrpSpPr/>
          <p:nvPr/>
        </p:nvGrpSpPr>
        <p:grpSpPr>
          <a:xfrm>
            <a:off x="7657282" y="2768180"/>
            <a:ext cx="155972" cy="703660"/>
            <a:chOff x="7657280" y="2768178"/>
            <a:chExt cx="155972" cy="703660"/>
          </a:xfrm>
          <a:solidFill>
            <a:schemeClr val="accent2"/>
          </a:solidFill>
        </p:grpSpPr>
        <p:sp>
          <p:nvSpPr>
            <p:cNvPr id="161" name="Rectangle 266"/>
            <p:cNvSpPr>
              <a:spLocks noChangeArrowheads="1"/>
            </p:cNvSpPr>
            <p:nvPr/>
          </p:nvSpPr>
          <p:spPr bwMode="auto">
            <a:xfrm>
              <a:off x="7727527" y="2924150"/>
              <a:ext cx="15478" cy="547688"/>
            </a:xfrm>
            <a:prstGeom prst="rect">
              <a:avLst/>
            </a:prstGeom>
            <a:grpFill/>
            <a:ln>
              <a:noFill/>
            </a:ln>
          </p:spPr>
          <p:txBody>
            <a:bodyPr/>
            <a:lstStyle/>
            <a:p>
              <a:pPr eaLnBrk="1" hangingPunct="1"/>
              <a:endParaRPr lang="zh-CN" altLang="zh-CN"/>
            </a:p>
          </p:txBody>
        </p:sp>
        <p:sp>
          <p:nvSpPr>
            <p:cNvPr id="165" name="Oval 270"/>
            <p:cNvSpPr>
              <a:spLocks noChangeArrowheads="1"/>
            </p:cNvSpPr>
            <p:nvPr/>
          </p:nvSpPr>
          <p:spPr bwMode="auto">
            <a:xfrm>
              <a:off x="7657280" y="2768178"/>
              <a:ext cx="155972" cy="155972"/>
            </a:xfrm>
            <a:prstGeom prst="ellipse">
              <a:avLst/>
            </a:prstGeom>
            <a:grpFill/>
            <a:ln>
              <a:noFill/>
            </a:ln>
          </p:spPr>
          <p:txBody>
            <a:bodyPr/>
            <a:lstStyle/>
            <a:p>
              <a:pPr eaLnBrk="1" hangingPunct="1"/>
              <a:endParaRPr lang="zh-CN" altLang="zh-CN"/>
            </a:p>
          </p:txBody>
        </p:sp>
      </p:grpSp>
      <p:grpSp>
        <p:nvGrpSpPr>
          <p:cNvPr id="8" name="组合 3"/>
          <p:cNvGrpSpPr/>
          <p:nvPr/>
        </p:nvGrpSpPr>
        <p:grpSpPr>
          <a:xfrm>
            <a:off x="1589536" y="1933554"/>
            <a:ext cx="466725" cy="530915"/>
            <a:chOff x="1589534" y="1933550"/>
            <a:chExt cx="466725" cy="530914"/>
          </a:xfrm>
        </p:grpSpPr>
        <p:sp>
          <p:nvSpPr>
            <p:cNvPr id="153" name="Oval 13"/>
            <p:cNvSpPr>
              <a:spLocks noChangeArrowheads="1"/>
            </p:cNvSpPr>
            <p:nvPr/>
          </p:nvSpPr>
          <p:spPr bwMode="auto">
            <a:xfrm>
              <a:off x="1589534" y="1985937"/>
              <a:ext cx="466725" cy="469106"/>
            </a:xfrm>
            <a:prstGeom prst="ellipse">
              <a:avLst/>
            </a:prstGeom>
            <a:solidFill>
              <a:schemeClr val="accent1"/>
            </a:solidFill>
            <a:ln>
              <a:noFill/>
            </a:ln>
          </p:spPr>
          <p:txBody>
            <a:bodyPr/>
            <a:lstStyle/>
            <a:p>
              <a:pPr eaLnBrk="1" hangingPunct="1"/>
              <a:endParaRPr lang="zh-CN" altLang="zh-CN"/>
            </a:p>
          </p:txBody>
        </p:sp>
        <p:sp>
          <p:nvSpPr>
            <p:cNvPr id="171" name="Rectangle 33"/>
            <p:cNvSpPr>
              <a:spLocks noChangeArrowheads="1"/>
            </p:cNvSpPr>
            <p:nvPr/>
          </p:nvSpPr>
          <p:spPr bwMode="auto">
            <a:xfrm>
              <a:off x="1649065" y="1933550"/>
              <a:ext cx="364523" cy="53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eaLnBrk="1" hangingPunct="1"/>
              <a:r>
                <a:rPr lang="id-ID" sz="3000" b="1" dirty="0">
                  <a:solidFill>
                    <a:schemeClr val="bg1"/>
                  </a:solidFill>
                  <a:latin typeface="Raleway" pitchFamily="34" charset="0"/>
                </a:rPr>
                <a:t>1</a:t>
              </a:r>
              <a:endParaRPr lang="en-US" altLang="zh-CN" sz="3000" b="1" dirty="0">
                <a:solidFill>
                  <a:schemeClr val="bg1"/>
                </a:solidFill>
                <a:latin typeface="Raleway" pitchFamily="34" charset="0"/>
              </a:endParaRPr>
            </a:p>
          </p:txBody>
        </p:sp>
      </p:grpSp>
      <p:grpSp>
        <p:nvGrpSpPr>
          <p:cNvPr id="9" name="组合 7"/>
          <p:cNvGrpSpPr/>
          <p:nvPr/>
        </p:nvGrpSpPr>
        <p:grpSpPr>
          <a:xfrm>
            <a:off x="3910064" y="1943079"/>
            <a:ext cx="466725" cy="530915"/>
            <a:chOff x="3910061" y="1943075"/>
            <a:chExt cx="466725" cy="530914"/>
          </a:xfrm>
        </p:grpSpPr>
        <p:sp>
          <p:nvSpPr>
            <p:cNvPr id="170" name="Oval 20"/>
            <p:cNvSpPr>
              <a:spLocks noChangeArrowheads="1"/>
            </p:cNvSpPr>
            <p:nvPr/>
          </p:nvSpPr>
          <p:spPr bwMode="auto">
            <a:xfrm>
              <a:off x="3910061" y="1985937"/>
              <a:ext cx="466725" cy="469106"/>
            </a:xfrm>
            <a:prstGeom prst="ellipse">
              <a:avLst/>
            </a:prstGeom>
            <a:solidFill>
              <a:schemeClr val="accent3"/>
            </a:solidFill>
            <a:ln>
              <a:noFill/>
            </a:ln>
            <a:extLst/>
          </p:spPr>
          <p:txBody>
            <a:bodyPr/>
            <a:lstStyle/>
            <a:p>
              <a:pPr eaLnBrk="1" hangingPunct="1"/>
              <a:endParaRPr lang="zh-CN" altLang="zh-CN"/>
            </a:p>
          </p:txBody>
        </p:sp>
        <p:sp>
          <p:nvSpPr>
            <p:cNvPr id="172" name="Rectangle 34"/>
            <p:cNvSpPr>
              <a:spLocks noChangeArrowheads="1"/>
            </p:cNvSpPr>
            <p:nvPr/>
          </p:nvSpPr>
          <p:spPr bwMode="auto">
            <a:xfrm>
              <a:off x="3986261" y="1943075"/>
              <a:ext cx="364523" cy="53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eaLnBrk="1" hangingPunct="1"/>
              <a:r>
                <a:rPr lang="id-ID" sz="3000" b="1" dirty="0">
                  <a:solidFill>
                    <a:schemeClr val="bg1"/>
                  </a:solidFill>
                  <a:latin typeface="Raleway" pitchFamily="34" charset="0"/>
                </a:rPr>
                <a:t>3</a:t>
              </a:r>
              <a:endParaRPr lang="en-US" altLang="zh-CN" sz="3000" b="1" dirty="0">
                <a:solidFill>
                  <a:schemeClr val="bg1"/>
                </a:solidFill>
                <a:latin typeface="Raleway" pitchFamily="34" charset="0"/>
              </a:endParaRPr>
            </a:p>
          </p:txBody>
        </p:sp>
      </p:grpSp>
      <p:grpSp>
        <p:nvGrpSpPr>
          <p:cNvPr id="10" name="组合 11"/>
          <p:cNvGrpSpPr/>
          <p:nvPr/>
        </p:nvGrpSpPr>
        <p:grpSpPr>
          <a:xfrm>
            <a:off x="6114978" y="1943079"/>
            <a:ext cx="466725" cy="530915"/>
            <a:chOff x="6114974" y="1943075"/>
            <a:chExt cx="466725" cy="530914"/>
          </a:xfrm>
        </p:grpSpPr>
        <p:sp>
          <p:nvSpPr>
            <p:cNvPr id="164" name="Oval 269"/>
            <p:cNvSpPr>
              <a:spLocks noChangeArrowheads="1"/>
            </p:cNvSpPr>
            <p:nvPr/>
          </p:nvSpPr>
          <p:spPr bwMode="auto">
            <a:xfrm>
              <a:off x="6114974" y="1985937"/>
              <a:ext cx="466725" cy="469106"/>
            </a:xfrm>
            <a:prstGeom prst="ellipse">
              <a:avLst/>
            </a:prstGeom>
            <a:solidFill>
              <a:schemeClr val="accent1"/>
            </a:solidFill>
            <a:ln>
              <a:noFill/>
            </a:ln>
          </p:spPr>
          <p:txBody>
            <a:bodyPr/>
            <a:lstStyle/>
            <a:p>
              <a:pPr eaLnBrk="1" hangingPunct="1"/>
              <a:endParaRPr lang="zh-CN" altLang="zh-CN"/>
            </a:p>
          </p:txBody>
        </p:sp>
        <p:sp>
          <p:nvSpPr>
            <p:cNvPr id="173" name="Rectangle 35"/>
            <p:cNvSpPr>
              <a:spLocks noChangeArrowheads="1"/>
            </p:cNvSpPr>
            <p:nvPr/>
          </p:nvSpPr>
          <p:spPr bwMode="auto">
            <a:xfrm>
              <a:off x="6181649" y="1943075"/>
              <a:ext cx="364523" cy="53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eaLnBrk="1" hangingPunct="1"/>
              <a:r>
                <a:rPr lang="id-ID" sz="3000" b="1" dirty="0">
                  <a:solidFill>
                    <a:schemeClr val="bg1"/>
                  </a:solidFill>
                  <a:latin typeface="Raleway" pitchFamily="34" charset="0"/>
                </a:rPr>
                <a:t>5</a:t>
              </a:r>
              <a:endParaRPr lang="en-US" altLang="zh-CN" sz="3000" b="1" dirty="0">
                <a:solidFill>
                  <a:schemeClr val="bg1"/>
                </a:solidFill>
                <a:latin typeface="Raleway" pitchFamily="34" charset="0"/>
              </a:endParaRPr>
            </a:p>
          </p:txBody>
        </p:sp>
      </p:grpSp>
      <p:grpSp>
        <p:nvGrpSpPr>
          <p:cNvPr id="11" name="组合 5"/>
          <p:cNvGrpSpPr/>
          <p:nvPr/>
        </p:nvGrpSpPr>
        <p:grpSpPr>
          <a:xfrm>
            <a:off x="2837486" y="3197996"/>
            <a:ext cx="466725" cy="530915"/>
            <a:chOff x="2837483" y="3197994"/>
            <a:chExt cx="466725" cy="530915"/>
          </a:xfrm>
        </p:grpSpPr>
        <p:sp>
          <p:nvSpPr>
            <p:cNvPr id="155" name="Oval 15"/>
            <p:cNvSpPr>
              <a:spLocks noChangeArrowheads="1"/>
            </p:cNvSpPr>
            <p:nvPr/>
          </p:nvSpPr>
          <p:spPr bwMode="auto">
            <a:xfrm>
              <a:off x="2837483" y="3237285"/>
              <a:ext cx="466725" cy="469106"/>
            </a:xfrm>
            <a:prstGeom prst="ellipse">
              <a:avLst/>
            </a:prstGeom>
            <a:solidFill>
              <a:schemeClr val="accent2"/>
            </a:solidFill>
            <a:ln>
              <a:noFill/>
            </a:ln>
            <a:extLst/>
          </p:spPr>
          <p:txBody>
            <a:bodyPr/>
            <a:lstStyle/>
            <a:p>
              <a:pPr eaLnBrk="1" hangingPunct="1"/>
              <a:endParaRPr lang="zh-CN" altLang="zh-CN"/>
            </a:p>
          </p:txBody>
        </p:sp>
        <p:sp>
          <p:nvSpPr>
            <p:cNvPr id="175" name="Rectangle 37"/>
            <p:cNvSpPr>
              <a:spLocks noChangeArrowheads="1"/>
            </p:cNvSpPr>
            <p:nvPr/>
          </p:nvSpPr>
          <p:spPr bwMode="auto">
            <a:xfrm>
              <a:off x="2904158" y="3197994"/>
              <a:ext cx="364523"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eaLnBrk="1" hangingPunct="1"/>
              <a:r>
                <a:rPr lang="id-ID" sz="3000" b="1" dirty="0">
                  <a:solidFill>
                    <a:schemeClr val="bg1"/>
                  </a:solidFill>
                  <a:latin typeface="Raleway" pitchFamily="34" charset="0"/>
                </a:rPr>
                <a:t>2</a:t>
              </a:r>
              <a:endParaRPr lang="en-US" altLang="zh-CN" sz="3000" b="1" dirty="0">
                <a:solidFill>
                  <a:schemeClr val="bg1"/>
                </a:solidFill>
                <a:latin typeface="Raleway" pitchFamily="34" charset="0"/>
              </a:endParaRPr>
            </a:p>
          </p:txBody>
        </p:sp>
      </p:grpSp>
      <p:grpSp>
        <p:nvGrpSpPr>
          <p:cNvPr id="12" name="组合 9"/>
          <p:cNvGrpSpPr/>
          <p:nvPr/>
        </p:nvGrpSpPr>
        <p:grpSpPr>
          <a:xfrm>
            <a:off x="5037509" y="3194425"/>
            <a:ext cx="466725" cy="530915"/>
            <a:chOff x="5037508" y="3194422"/>
            <a:chExt cx="466725" cy="530914"/>
          </a:xfrm>
        </p:grpSpPr>
        <p:sp>
          <p:nvSpPr>
            <p:cNvPr id="160" name="Oval 20"/>
            <p:cNvSpPr>
              <a:spLocks noChangeArrowheads="1"/>
            </p:cNvSpPr>
            <p:nvPr/>
          </p:nvSpPr>
          <p:spPr bwMode="auto">
            <a:xfrm>
              <a:off x="5037508" y="3237285"/>
              <a:ext cx="466725" cy="469106"/>
            </a:xfrm>
            <a:prstGeom prst="ellipse">
              <a:avLst/>
            </a:prstGeom>
            <a:solidFill>
              <a:schemeClr val="accent4"/>
            </a:solidFill>
            <a:ln>
              <a:noFill/>
            </a:ln>
            <a:extLst/>
          </p:spPr>
          <p:txBody>
            <a:bodyPr/>
            <a:lstStyle/>
            <a:p>
              <a:pPr eaLnBrk="1" hangingPunct="1"/>
              <a:endParaRPr lang="zh-CN" altLang="zh-CN"/>
            </a:p>
          </p:txBody>
        </p:sp>
        <p:sp>
          <p:nvSpPr>
            <p:cNvPr id="176" name="Rectangle 38"/>
            <p:cNvSpPr>
              <a:spLocks noChangeArrowheads="1"/>
            </p:cNvSpPr>
            <p:nvPr/>
          </p:nvSpPr>
          <p:spPr bwMode="auto">
            <a:xfrm>
              <a:off x="5105373" y="3194422"/>
              <a:ext cx="364523" cy="53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eaLnBrk="1" hangingPunct="1"/>
              <a:r>
                <a:rPr lang="id-ID" sz="3000" b="1" dirty="0">
                  <a:solidFill>
                    <a:schemeClr val="bg1"/>
                  </a:solidFill>
                  <a:latin typeface="Raleway" pitchFamily="34" charset="0"/>
                </a:rPr>
                <a:t>4</a:t>
              </a:r>
              <a:endParaRPr lang="en-US" altLang="zh-CN" sz="3000" b="1" dirty="0">
                <a:solidFill>
                  <a:schemeClr val="bg1"/>
                </a:solidFill>
                <a:latin typeface="Raleway" pitchFamily="34" charset="0"/>
              </a:endParaRPr>
            </a:p>
          </p:txBody>
        </p:sp>
      </p:grpSp>
      <p:grpSp>
        <p:nvGrpSpPr>
          <p:cNvPr id="13" name="组合 13"/>
          <p:cNvGrpSpPr/>
          <p:nvPr/>
        </p:nvGrpSpPr>
        <p:grpSpPr>
          <a:xfrm>
            <a:off x="7502497" y="3203950"/>
            <a:ext cx="465534" cy="530915"/>
            <a:chOff x="7502499" y="3203947"/>
            <a:chExt cx="465534" cy="530914"/>
          </a:xfrm>
        </p:grpSpPr>
        <p:sp>
          <p:nvSpPr>
            <p:cNvPr id="166" name="Oval 271"/>
            <p:cNvSpPr>
              <a:spLocks noChangeArrowheads="1"/>
            </p:cNvSpPr>
            <p:nvPr/>
          </p:nvSpPr>
          <p:spPr bwMode="auto">
            <a:xfrm>
              <a:off x="7502499" y="3237285"/>
              <a:ext cx="465534" cy="469106"/>
            </a:xfrm>
            <a:prstGeom prst="ellipse">
              <a:avLst/>
            </a:prstGeom>
            <a:solidFill>
              <a:schemeClr val="accent2"/>
            </a:solidFill>
            <a:ln>
              <a:noFill/>
            </a:ln>
            <a:extLst/>
          </p:spPr>
          <p:txBody>
            <a:bodyPr/>
            <a:lstStyle/>
            <a:p>
              <a:pPr eaLnBrk="1" hangingPunct="1"/>
              <a:endParaRPr lang="zh-CN" altLang="zh-CN"/>
            </a:p>
          </p:txBody>
        </p:sp>
        <p:sp>
          <p:nvSpPr>
            <p:cNvPr id="177" name="Rectangle 39"/>
            <p:cNvSpPr>
              <a:spLocks noChangeArrowheads="1"/>
            </p:cNvSpPr>
            <p:nvPr/>
          </p:nvSpPr>
          <p:spPr bwMode="auto">
            <a:xfrm>
              <a:off x="7576318" y="3203947"/>
              <a:ext cx="364523" cy="53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eaLnBrk="1" hangingPunct="1"/>
              <a:r>
                <a:rPr lang="id-ID" sz="3000" b="1" dirty="0">
                  <a:solidFill>
                    <a:schemeClr val="bg1"/>
                  </a:solidFill>
                  <a:latin typeface="Raleway" pitchFamily="34" charset="0"/>
                </a:rPr>
                <a:t>6</a:t>
              </a:r>
              <a:endParaRPr lang="en-US" altLang="zh-CN" sz="3000" b="1" dirty="0">
                <a:solidFill>
                  <a:schemeClr val="bg1"/>
                </a:solidFill>
                <a:latin typeface="Raleway" pitchFamily="34" charset="0"/>
              </a:endParaRPr>
            </a:p>
          </p:txBody>
        </p:sp>
      </p:grpSp>
      <p:sp>
        <p:nvSpPr>
          <p:cNvPr id="34" name="TextBox 33"/>
          <p:cNvSpPr txBox="1"/>
          <p:nvPr/>
        </p:nvSpPr>
        <p:spPr>
          <a:xfrm>
            <a:off x="1221885" y="1067927"/>
            <a:ext cx="1107977" cy="276989"/>
          </a:xfrm>
          <a:prstGeom prst="rect">
            <a:avLst/>
          </a:prstGeom>
          <a:noFill/>
        </p:spPr>
        <p:txBody>
          <a:bodyPr wrap="none" lIns="91431" tIns="45715" rIns="91431" bIns="45715" rtlCol="0">
            <a:spAutoFit/>
          </a:bodyPr>
          <a:lstStyle/>
          <a:p>
            <a:r>
              <a:rPr lang="zh-CN" altLang="en-US" sz="1200" b="1" dirty="0">
                <a:solidFill>
                  <a:schemeClr val="bg1">
                    <a:lumMod val="50000"/>
                  </a:schemeClr>
                </a:solidFill>
                <a:latin typeface="微软雅黑" pitchFamily="34" charset="-122"/>
                <a:ea typeface="微软雅黑" pitchFamily="34" charset="-122"/>
              </a:rPr>
              <a:t>点击添加文本</a:t>
            </a:r>
          </a:p>
        </p:txBody>
      </p:sp>
      <p:sp>
        <p:nvSpPr>
          <p:cNvPr id="35" name="TextBox 34"/>
          <p:cNvSpPr txBox="1"/>
          <p:nvPr/>
        </p:nvSpPr>
        <p:spPr>
          <a:xfrm>
            <a:off x="1187625" y="1375704"/>
            <a:ext cx="1326766" cy="461655"/>
          </a:xfrm>
          <a:prstGeom prst="rect">
            <a:avLst/>
          </a:prstGeom>
          <a:noFill/>
        </p:spPr>
        <p:txBody>
          <a:bodyPr wrap="square" lIns="91431" tIns="45715" rIns="91431" bIns="45715" rtlCol="0">
            <a:spAutoFit/>
          </a:bodyPr>
          <a:lstStyle/>
          <a:p>
            <a:r>
              <a:rPr lang="zh-CN" altLang="en-US" sz="800" dirty="0">
                <a:solidFill>
                  <a:schemeClr val="bg1">
                    <a:lumMod val="50000"/>
                  </a:schemeClr>
                </a:solidFill>
                <a:latin typeface="微软雅黑" pitchFamily="34" charset="-122"/>
                <a:ea typeface="微软雅黑" pitchFamily="34" charset="-122"/>
              </a:rPr>
              <a:t>点击输入简要文本内容，文字内容需概况精炼的说明该分项内容</a:t>
            </a:r>
            <a:endParaRPr lang="en-US" altLang="zh-CN" sz="800" dirty="0">
              <a:solidFill>
                <a:schemeClr val="bg1">
                  <a:lumMod val="50000"/>
                </a:schemeClr>
              </a:solidFill>
              <a:latin typeface="微软雅黑" pitchFamily="34" charset="-122"/>
              <a:ea typeface="微软雅黑" pitchFamily="34" charset="-122"/>
            </a:endParaRPr>
          </a:p>
        </p:txBody>
      </p:sp>
      <p:sp>
        <p:nvSpPr>
          <p:cNvPr id="36" name="TextBox 35"/>
          <p:cNvSpPr txBox="1"/>
          <p:nvPr/>
        </p:nvSpPr>
        <p:spPr>
          <a:xfrm>
            <a:off x="3541651" y="1067927"/>
            <a:ext cx="1107977" cy="276989"/>
          </a:xfrm>
          <a:prstGeom prst="rect">
            <a:avLst/>
          </a:prstGeom>
          <a:noFill/>
        </p:spPr>
        <p:txBody>
          <a:bodyPr wrap="none" lIns="91431" tIns="45715" rIns="91431" bIns="45715" rtlCol="0">
            <a:spAutoFit/>
          </a:bodyPr>
          <a:lstStyle/>
          <a:p>
            <a:r>
              <a:rPr lang="zh-CN" altLang="en-US" sz="1200" b="1" dirty="0">
                <a:solidFill>
                  <a:schemeClr val="bg1">
                    <a:lumMod val="50000"/>
                  </a:schemeClr>
                </a:solidFill>
                <a:latin typeface="微软雅黑" pitchFamily="34" charset="-122"/>
                <a:ea typeface="微软雅黑" pitchFamily="34" charset="-122"/>
              </a:rPr>
              <a:t>点击添加文本</a:t>
            </a:r>
          </a:p>
        </p:txBody>
      </p:sp>
      <p:sp>
        <p:nvSpPr>
          <p:cNvPr id="37" name="TextBox 36"/>
          <p:cNvSpPr txBox="1"/>
          <p:nvPr/>
        </p:nvSpPr>
        <p:spPr>
          <a:xfrm>
            <a:off x="3507392" y="1375704"/>
            <a:ext cx="1326766" cy="461655"/>
          </a:xfrm>
          <a:prstGeom prst="rect">
            <a:avLst/>
          </a:prstGeom>
          <a:noFill/>
        </p:spPr>
        <p:txBody>
          <a:bodyPr wrap="square" lIns="91431" tIns="45715" rIns="91431" bIns="45715" rtlCol="0">
            <a:spAutoFit/>
          </a:bodyPr>
          <a:lstStyle/>
          <a:p>
            <a:r>
              <a:rPr lang="zh-CN" altLang="en-US" sz="800" dirty="0">
                <a:solidFill>
                  <a:schemeClr val="bg1">
                    <a:lumMod val="50000"/>
                  </a:schemeClr>
                </a:solidFill>
                <a:latin typeface="微软雅黑" pitchFamily="34" charset="-122"/>
                <a:ea typeface="微软雅黑" pitchFamily="34" charset="-122"/>
              </a:rPr>
              <a:t>点击输入简要文本内容，文字内容需概况精炼的说明该分项内容</a:t>
            </a:r>
            <a:endParaRPr lang="en-US" altLang="zh-CN" sz="800" dirty="0">
              <a:solidFill>
                <a:schemeClr val="bg1">
                  <a:lumMod val="50000"/>
                </a:schemeClr>
              </a:solidFill>
              <a:latin typeface="微软雅黑" pitchFamily="34" charset="-122"/>
              <a:ea typeface="微软雅黑" pitchFamily="34" charset="-122"/>
            </a:endParaRPr>
          </a:p>
        </p:txBody>
      </p:sp>
      <p:sp>
        <p:nvSpPr>
          <p:cNvPr id="38" name="TextBox 37"/>
          <p:cNvSpPr txBox="1"/>
          <p:nvPr/>
        </p:nvSpPr>
        <p:spPr>
          <a:xfrm>
            <a:off x="5716800" y="1067927"/>
            <a:ext cx="1107977" cy="276989"/>
          </a:xfrm>
          <a:prstGeom prst="rect">
            <a:avLst/>
          </a:prstGeom>
          <a:noFill/>
        </p:spPr>
        <p:txBody>
          <a:bodyPr wrap="none" lIns="91431" tIns="45715" rIns="91431" bIns="45715" rtlCol="0">
            <a:spAutoFit/>
          </a:bodyPr>
          <a:lstStyle/>
          <a:p>
            <a:r>
              <a:rPr lang="zh-CN" altLang="en-US" sz="1200" b="1" dirty="0">
                <a:solidFill>
                  <a:schemeClr val="bg1">
                    <a:lumMod val="50000"/>
                  </a:schemeClr>
                </a:solidFill>
                <a:latin typeface="微软雅黑" pitchFamily="34" charset="-122"/>
                <a:ea typeface="微软雅黑" pitchFamily="34" charset="-122"/>
              </a:rPr>
              <a:t>点击添加文本</a:t>
            </a:r>
          </a:p>
        </p:txBody>
      </p:sp>
      <p:sp>
        <p:nvSpPr>
          <p:cNvPr id="39" name="TextBox 38"/>
          <p:cNvSpPr txBox="1"/>
          <p:nvPr/>
        </p:nvSpPr>
        <p:spPr>
          <a:xfrm>
            <a:off x="5682540" y="1375704"/>
            <a:ext cx="1326766" cy="461655"/>
          </a:xfrm>
          <a:prstGeom prst="rect">
            <a:avLst/>
          </a:prstGeom>
          <a:noFill/>
        </p:spPr>
        <p:txBody>
          <a:bodyPr wrap="square" lIns="91431" tIns="45715" rIns="91431" bIns="45715" rtlCol="0">
            <a:spAutoFit/>
          </a:bodyPr>
          <a:lstStyle/>
          <a:p>
            <a:r>
              <a:rPr lang="zh-CN" altLang="en-US" sz="800" dirty="0">
                <a:solidFill>
                  <a:schemeClr val="bg1">
                    <a:lumMod val="50000"/>
                  </a:schemeClr>
                </a:solidFill>
                <a:latin typeface="微软雅黑" pitchFamily="34" charset="-122"/>
                <a:ea typeface="微软雅黑" pitchFamily="34" charset="-122"/>
              </a:rPr>
              <a:t>点击输入简要文本内容，文字内容需概况精炼的说明该分项内容</a:t>
            </a:r>
            <a:endParaRPr lang="en-US" altLang="zh-CN" sz="800" dirty="0">
              <a:solidFill>
                <a:schemeClr val="bg1">
                  <a:lumMod val="50000"/>
                </a:schemeClr>
              </a:solidFill>
              <a:latin typeface="微软雅黑" pitchFamily="34" charset="-122"/>
              <a:ea typeface="微软雅黑" pitchFamily="34" charset="-122"/>
            </a:endParaRPr>
          </a:p>
        </p:txBody>
      </p:sp>
      <p:sp>
        <p:nvSpPr>
          <p:cNvPr id="40" name="TextBox 39"/>
          <p:cNvSpPr txBox="1"/>
          <p:nvPr/>
        </p:nvSpPr>
        <p:spPr>
          <a:xfrm>
            <a:off x="2431570" y="3767431"/>
            <a:ext cx="1107977" cy="276989"/>
          </a:xfrm>
          <a:prstGeom prst="rect">
            <a:avLst/>
          </a:prstGeom>
          <a:noFill/>
        </p:spPr>
        <p:txBody>
          <a:bodyPr wrap="none" lIns="91431" tIns="45715" rIns="91431" bIns="45715" rtlCol="0">
            <a:spAutoFit/>
          </a:bodyPr>
          <a:lstStyle/>
          <a:p>
            <a:r>
              <a:rPr lang="zh-CN" altLang="en-US" sz="1200" b="1" dirty="0">
                <a:solidFill>
                  <a:schemeClr val="bg1">
                    <a:lumMod val="50000"/>
                  </a:schemeClr>
                </a:solidFill>
                <a:latin typeface="微软雅黑" pitchFamily="34" charset="-122"/>
                <a:ea typeface="微软雅黑" pitchFamily="34" charset="-122"/>
              </a:rPr>
              <a:t>点击添加文本</a:t>
            </a:r>
          </a:p>
        </p:txBody>
      </p:sp>
      <p:sp>
        <p:nvSpPr>
          <p:cNvPr id="41" name="TextBox 40"/>
          <p:cNvSpPr txBox="1"/>
          <p:nvPr/>
        </p:nvSpPr>
        <p:spPr>
          <a:xfrm>
            <a:off x="2397309" y="4075208"/>
            <a:ext cx="1326766" cy="461655"/>
          </a:xfrm>
          <a:prstGeom prst="rect">
            <a:avLst/>
          </a:prstGeom>
          <a:noFill/>
        </p:spPr>
        <p:txBody>
          <a:bodyPr wrap="square" lIns="91431" tIns="45715" rIns="91431" bIns="45715" rtlCol="0">
            <a:spAutoFit/>
          </a:bodyPr>
          <a:lstStyle/>
          <a:p>
            <a:r>
              <a:rPr lang="zh-CN" altLang="en-US" sz="800" dirty="0">
                <a:solidFill>
                  <a:schemeClr val="bg1">
                    <a:lumMod val="50000"/>
                  </a:schemeClr>
                </a:solidFill>
                <a:latin typeface="微软雅黑" pitchFamily="34" charset="-122"/>
                <a:ea typeface="微软雅黑" pitchFamily="34" charset="-122"/>
              </a:rPr>
              <a:t>点击输入简要文本内容，文字内容需概况精炼的说明该分项内容</a:t>
            </a:r>
            <a:endParaRPr lang="en-US" altLang="zh-CN" sz="800" dirty="0">
              <a:solidFill>
                <a:schemeClr val="bg1">
                  <a:lumMod val="50000"/>
                </a:schemeClr>
              </a:solidFill>
              <a:latin typeface="微软雅黑" pitchFamily="34" charset="-122"/>
              <a:ea typeface="微软雅黑" pitchFamily="34" charset="-122"/>
            </a:endParaRPr>
          </a:p>
        </p:txBody>
      </p:sp>
      <p:sp>
        <p:nvSpPr>
          <p:cNvPr id="42" name="TextBox 41"/>
          <p:cNvSpPr txBox="1"/>
          <p:nvPr/>
        </p:nvSpPr>
        <p:spPr>
          <a:xfrm>
            <a:off x="4678269" y="3767431"/>
            <a:ext cx="1107977" cy="276989"/>
          </a:xfrm>
          <a:prstGeom prst="rect">
            <a:avLst/>
          </a:prstGeom>
          <a:noFill/>
        </p:spPr>
        <p:txBody>
          <a:bodyPr wrap="none" lIns="91431" tIns="45715" rIns="91431" bIns="45715" rtlCol="0">
            <a:spAutoFit/>
          </a:bodyPr>
          <a:lstStyle/>
          <a:p>
            <a:r>
              <a:rPr lang="zh-CN" altLang="en-US" sz="1200" b="1" dirty="0">
                <a:solidFill>
                  <a:schemeClr val="bg1">
                    <a:lumMod val="50000"/>
                  </a:schemeClr>
                </a:solidFill>
                <a:latin typeface="微软雅黑" pitchFamily="34" charset="-122"/>
                <a:ea typeface="微软雅黑" pitchFamily="34" charset="-122"/>
              </a:rPr>
              <a:t>点击添加文本</a:t>
            </a:r>
          </a:p>
        </p:txBody>
      </p:sp>
      <p:sp>
        <p:nvSpPr>
          <p:cNvPr id="43" name="TextBox 42"/>
          <p:cNvSpPr txBox="1"/>
          <p:nvPr/>
        </p:nvSpPr>
        <p:spPr>
          <a:xfrm>
            <a:off x="4644009" y="4075208"/>
            <a:ext cx="1326766" cy="461655"/>
          </a:xfrm>
          <a:prstGeom prst="rect">
            <a:avLst/>
          </a:prstGeom>
          <a:noFill/>
        </p:spPr>
        <p:txBody>
          <a:bodyPr wrap="square" lIns="91431" tIns="45715" rIns="91431" bIns="45715" rtlCol="0">
            <a:spAutoFit/>
          </a:bodyPr>
          <a:lstStyle/>
          <a:p>
            <a:r>
              <a:rPr lang="zh-CN" altLang="en-US" sz="800" dirty="0">
                <a:solidFill>
                  <a:schemeClr val="bg1">
                    <a:lumMod val="50000"/>
                  </a:schemeClr>
                </a:solidFill>
                <a:latin typeface="微软雅黑" pitchFamily="34" charset="-122"/>
                <a:ea typeface="微软雅黑" pitchFamily="34" charset="-122"/>
              </a:rPr>
              <a:t>点击输入简要文本内容，文字内容需概况精炼的说明该分项内容</a:t>
            </a:r>
            <a:endParaRPr lang="en-US" altLang="zh-CN" sz="800" dirty="0">
              <a:solidFill>
                <a:schemeClr val="bg1">
                  <a:lumMod val="50000"/>
                </a:schemeClr>
              </a:solidFill>
              <a:latin typeface="微软雅黑" pitchFamily="34" charset="-122"/>
              <a:ea typeface="微软雅黑" pitchFamily="34" charset="-122"/>
            </a:endParaRPr>
          </a:p>
        </p:txBody>
      </p:sp>
      <p:sp>
        <p:nvSpPr>
          <p:cNvPr id="44" name="TextBox 43"/>
          <p:cNvSpPr txBox="1"/>
          <p:nvPr/>
        </p:nvSpPr>
        <p:spPr>
          <a:xfrm>
            <a:off x="7126540" y="3767431"/>
            <a:ext cx="1107977" cy="276989"/>
          </a:xfrm>
          <a:prstGeom prst="rect">
            <a:avLst/>
          </a:prstGeom>
          <a:noFill/>
        </p:spPr>
        <p:txBody>
          <a:bodyPr wrap="none" lIns="91431" tIns="45715" rIns="91431" bIns="45715" rtlCol="0">
            <a:spAutoFit/>
          </a:bodyPr>
          <a:lstStyle/>
          <a:p>
            <a:r>
              <a:rPr lang="zh-CN" altLang="en-US" sz="1200" b="1" dirty="0">
                <a:solidFill>
                  <a:schemeClr val="bg1">
                    <a:lumMod val="50000"/>
                  </a:schemeClr>
                </a:solidFill>
                <a:latin typeface="微软雅黑" pitchFamily="34" charset="-122"/>
                <a:ea typeface="微软雅黑" pitchFamily="34" charset="-122"/>
              </a:rPr>
              <a:t>点击添加文本</a:t>
            </a:r>
          </a:p>
        </p:txBody>
      </p:sp>
      <p:sp>
        <p:nvSpPr>
          <p:cNvPr id="45" name="TextBox 44"/>
          <p:cNvSpPr txBox="1"/>
          <p:nvPr/>
        </p:nvSpPr>
        <p:spPr>
          <a:xfrm>
            <a:off x="7092281" y="4075208"/>
            <a:ext cx="1326766" cy="461655"/>
          </a:xfrm>
          <a:prstGeom prst="rect">
            <a:avLst/>
          </a:prstGeom>
          <a:noFill/>
        </p:spPr>
        <p:txBody>
          <a:bodyPr wrap="square" lIns="91431" tIns="45715" rIns="91431" bIns="45715" rtlCol="0">
            <a:spAutoFit/>
          </a:bodyPr>
          <a:lstStyle/>
          <a:p>
            <a:r>
              <a:rPr lang="zh-CN" altLang="en-US" sz="800" dirty="0">
                <a:solidFill>
                  <a:schemeClr val="bg1">
                    <a:lumMod val="50000"/>
                  </a:schemeClr>
                </a:solidFill>
                <a:latin typeface="微软雅黑" pitchFamily="34" charset="-122"/>
                <a:ea typeface="微软雅黑" pitchFamily="34" charset="-122"/>
              </a:rPr>
              <a:t>点击输入简要文本内容，文字内容需概况精炼的说明该分项内容</a:t>
            </a:r>
            <a:endParaRPr lang="en-US" altLang="zh-CN" sz="800" dirty="0">
              <a:solidFill>
                <a:schemeClr val="bg1">
                  <a:lumMod val="50000"/>
                </a:schemeClr>
              </a:solidFill>
              <a:latin typeface="微软雅黑" pitchFamily="34" charset="-122"/>
              <a:ea typeface="微软雅黑" pitchFamily="34" charset="-122"/>
            </a:endParaRPr>
          </a:p>
        </p:txBody>
      </p:sp>
      <p:sp>
        <p:nvSpPr>
          <p:cNvPr id="51" name="文本框 6">
            <a:extLst>
              <a:ext uri="{FF2B5EF4-FFF2-40B4-BE49-F238E27FC236}">
                <a16:creationId xmlns:a16="http://schemas.microsoft.com/office/drawing/2014/main" id="{2588DE95-0117-4F4E-9C65-DF42EBC9E28A}"/>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52" name="组合 51">
            <a:extLst>
              <a:ext uri="{FF2B5EF4-FFF2-40B4-BE49-F238E27FC236}">
                <a16:creationId xmlns:a16="http://schemas.microsoft.com/office/drawing/2014/main" id="{61763AC3-C6BD-4C5B-8AD1-E86C3DA23AC1}"/>
              </a:ext>
            </a:extLst>
          </p:cNvPr>
          <p:cNvGrpSpPr/>
          <p:nvPr/>
        </p:nvGrpSpPr>
        <p:grpSpPr>
          <a:xfrm>
            <a:off x="331635" y="679278"/>
            <a:ext cx="8682581" cy="63818"/>
            <a:chOff x="288133" y="483063"/>
            <a:chExt cx="8772740" cy="64666"/>
          </a:xfrm>
        </p:grpSpPr>
        <p:sp>
          <p:nvSpPr>
            <p:cNvPr id="53" name="任意多边形 49">
              <a:extLst>
                <a:ext uri="{FF2B5EF4-FFF2-40B4-BE49-F238E27FC236}">
                  <a16:creationId xmlns:a16="http://schemas.microsoft.com/office/drawing/2014/main" id="{0B4911BE-01BB-4170-8208-5A1393E4FDA3}"/>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54" name="直接连接符 53">
              <a:extLst>
                <a:ext uri="{FF2B5EF4-FFF2-40B4-BE49-F238E27FC236}">
                  <a16:creationId xmlns:a16="http://schemas.microsoft.com/office/drawing/2014/main" id="{391299B7-363E-4031-B535-236846343BD3}"/>
                </a:ext>
              </a:extLst>
            </p:cNvPr>
            <p:cNvCxnSpPr>
              <a:stCxn id="53"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5" name="组合 54">
            <a:extLst>
              <a:ext uri="{FF2B5EF4-FFF2-40B4-BE49-F238E27FC236}">
                <a16:creationId xmlns:a16="http://schemas.microsoft.com/office/drawing/2014/main" id="{22844851-4FE5-415A-BF98-617E9E488A6D}"/>
              </a:ext>
            </a:extLst>
          </p:cNvPr>
          <p:cNvGrpSpPr/>
          <p:nvPr/>
        </p:nvGrpSpPr>
        <p:grpSpPr>
          <a:xfrm>
            <a:off x="1" y="305047"/>
            <a:ext cx="603005" cy="332759"/>
            <a:chOff x="0" y="252065"/>
            <a:chExt cx="641111" cy="392113"/>
          </a:xfrm>
        </p:grpSpPr>
        <p:sp>
          <p:nvSpPr>
            <p:cNvPr id="56" name="矩形 59">
              <a:extLst>
                <a:ext uri="{FF2B5EF4-FFF2-40B4-BE49-F238E27FC236}">
                  <a16:creationId xmlns:a16="http://schemas.microsoft.com/office/drawing/2014/main" id="{B04F05AE-057F-41BD-8BB2-A2354F6C1097}"/>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57" name="矩形 60">
              <a:extLst>
                <a:ext uri="{FF2B5EF4-FFF2-40B4-BE49-F238E27FC236}">
                  <a16:creationId xmlns:a16="http://schemas.microsoft.com/office/drawing/2014/main" id="{EFF6A88E-8728-42E8-A90D-5EAF1F85FB80}"/>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58" name="五边形 56">
              <a:extLst>
                <a:ext uri="{FF2B5EF4-FFF2-40B4-BE49-F238E27FC236}">
                  <a16:creationId xmlns:a16="http://schemas.microsoft.com/office/drawing/2014/main" id="{E6F2C990-3B0C-4A6B-BB32-5A3D67D7B5CA}"/>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1449852812"/>
      </p:ext>
    </p:extLst>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left)">
                                      <p:cBhvr>
                                        <p:cTn id="7" dur="6000"/>
                                        <p:tgtEl>
                                          <p:spTgt spid="147"/>
                                        </p:tgtEl>
                                      </p:cBhvr>
                                    </p:animEffect>
                                  </p:childTnLst>
                                </p:cTn>
                              </p:par>
                              <p:par>
                                <p:cTn id="8" presetID="22" presetClass="entr" presetSubtype="4" fill="hold" nodeType="withEffect">
                                  <p:stCondLst>
                                    <p:cond delay="100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3" presetClass="entr" presetSubtype="288" fill="hold" nodeType="withEffect">
                                  <p:stCondLst>
                                    <p:cond delay="150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3*#ppt_w"/>
                                          </p:val>
                                        </p:tav>
                                        <p:tav tm="100000">
                                          <p:val>
                                            <p:strVal val="#ppt_w"/>
                                          </p:val>
                                        </p:tav>
                                      </p:tavLst>
                                    </p:anim>
                                    <p:anim calcmode="lin" valueType="num">
                                      <p:cBhvr>
                                        <p:cTn id="14" dur="500" fill="hold"/>
                                        <p:tgtEl>
                                          <p:spTgt spid="8"/>
                                        </p:tgtEl>
                                        <p:attrNameLst>
                                          <p:attrName>ppt_h</p:attrName>
                                        </p:attrNameLst>
                                      </p:cBhvr>
                                      <p:tavLst>
                                        <p:tav tm="0">
                                          <p:val>
                                            <p:strVal val="4/3*#ppt_h"/>
                                          </p:val>
                                        </p:tav>
                                        <p:tav tm="100000">
                                          <p:val>
                                            <p:strVal val="#ppt_h"/>
                                          </p:val>
                                        </p:tav>
                                      </p:tavLst>
                                    </p:anim>
                                  </p:childTnLst>
                                </p:cTn>
                              </p:par>
                              <p:par>
                                <p:cTn id="15" presetID="10" presetClass="entr" presetSubtype="0" fill="hold" grpId="0" nodeType="withEffect">
                                  <p:stCondLst>
                                    <p:cond delay="1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22" presetClass="entr" presetSubtype="1" fill="hold" nodeType="withEffect">
                                  <p:stCondLst>
                                    <p:cond delay="200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500"/>
                                        <p:tgtEl>
                                          <p:spTgt spid="3"/>
                                        </p:tgtEl>
                                      </p:cBhvr>
                                    </p:animEffect>
                                  </p:childTnLst>
                                </p:cTn>
                              </p:par>
                              <p:par>
                                <p:cTn id="24" presetID="23" presetClass="entr" presetSubtype="288" fill="hold" nodeType="withEffect">
                                  <p:stCondLst>
                                    <p:cond delay="250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strVal val="4/3*#ppt_w"/>
                                          </p:val>
                                        </p:tav>
                                        <p:tav tm="100000">
                                          <p:val>
                                            <p:strVal val="#ppt_w"/>
                                          </p:val>
                                        </p:tav>
                                      </p:tavLst>
                                    </p:anim>
                                    <p:anim calcmode="lin" valueType="num">
                                      <p:cBhvr>
                                        <p:cTn id="27" dur="500" fill="hold"/>
                                        <p:tgtEl>
                                          <p:spTgt spid="11"/>
                                        </p:tgtEl>
                                        <p:attrNameLst>
                                          <p:attrName>ppt_h</p:attrName>
                                        </p:attrNameLst>
                                      </p:cBhvr>
                                      <p:tavLst>
                                        <p:tav tm="0">
                                          <p:val>
                                            <p:strVal val="4/3*#ppt_h"/>
                                          </p:val>
                                        </p:tav>
                                        <p:tav tm="100000">
                                          <p:val>
                                            <p:strVal val="#ppt_h"/>
                                          </p:val>
                                        </p:tav>
                                      </p:tavLst>
                                    </p:anim>
                                  </p:childTnLst>
                                </p:cTn>
                              </p:par>
                              <p:par>
                                <p:cTn id="28" presetID="10" presetClass="entr" presetSubtype="0" fill="hold" grpId="0" nodeType="withEffect">
                                  <p:stCondLst>
                                    <p:cond delay="25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250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22" presetClass="entr" presetSubtype="4" fill="hold" nodeType="withEffect">
                                  <p:stCondLst>
                                    <p:cond delay="300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3" presetClass="entr" presetSubtype="288" fill="hold" nodeType="withEffect">
                                  <p:stCondLst>
                                    <p:cond delay="300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strVal val="4/3*#ppt_w"/>
                                          </p:val>
                                        </p:tav>
                                        <p:tav tm="100000">
                                          <p:val>
                                            <p:strVal val="#ppt_w"/>
                                          </p:val>
                                        </p:tav>
                                      </p:tavLst>
                                    </p:anim>
                                    <p:anim calcmode="lin" valueType="num">
                                      <p:cBhvr>
                                        <p:cTn id="40" dur="500" fill="hold"/>
                                        <p:tgtEl>
                                          <p:spTgt spid="9"/>
                                        </p:tgtEl>
                                        <p:attrNameLst>
                                          <p:attrName>ppt_h</p:attrName>
                                        </p:attrNameLst>
                                      </p:cBhvr>
                                      <p:tavLst>
                                        <p:tav tm="0">
                                          <p:val>
                                            <p:strVal val="4/3*#ppt_h"/>
                                          </p:val>
                                        </p:tav>
                                        <p:tav tm="100000">
                                          <p:val>
                                            <p:strVal val="#ppt_h"/>
                                          </p:val>
                                        </p:tav>
                                      </p:tavLst>
                                    </p:anim>
                                  </p:childTnLst>
                                </p:cTn>
                              </p:par>
                              <p:par>
                                <p:cTn id="41" presetID="10" presetClass="entr" presetSubtype="0" fill="hold" grpId="0" nodeType="withEffect">
                                  <p:stCondLst>
                                    <p:cond delay="300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30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22" presetClass="entr" presetSubtype="1" fill="hold" nodeType="withEffect">
                                  <p:stCondLst>
                                    <p:cond delay="3500"/>
                                  </p:stCondLst>
                                  <p:childTnLst>
                                    <p:set>
                                      <p:cBhvr>
                                        <p:cTn id="48" dur="1" fill="hold">
                                          <p:stCondLst>
                                            <p:cond delay="0"/>
                                          </p:stCondLst>
                                        </p:cTn>
                                        <p:tgtEl>
                                          <p:spTgt spid="5"/>
                                        </p:tgtEl>
                                        <p:attrNameLst>
                                          <p:attrName>style.visibility</p:attrName>
                                        </p:attrNameLst>
                                      </p:cBhvr>
                                      <p:to>
                                        <p:strVal val="visible"/>
                                      </p:to>
                                    </p:set>
                                    <p:animEffect transition="in" filter="wipe(up)">
                                      <p:cBhvr>
                                        <p:cTn id="49" dur="500"/>
                                        <p:tgtEl>
                                          <p:spTgt spid="5"/>
                                        </p:tgtEl>
                                      </p:cBhvr>
                                    </p:animEffect>
                                  </p:childTnLst>
                                </p:cTn>
                              </p:par>
                              <p:par>
                                <p:cTn id="50" presetID="23" presetClass="entr" presetSubtype="288" fill="hold" nodeType="withEffect">
                                  <p:stCondLst>
                                    <p:cond delay="400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strVal val="4/3*#ppt_w"/>
                                          </p:val>
                                        </p:tav>
                                        <p:tav tm="100000">
                                          <p:val>
                                            <p:strVal val="#ppt_w"/>
                                          </p:val>
                                        </p:tav>
                                      </p:tavLst>
                                    </p:anim>
                                    <p:anim calcmode="lin" valueType="num">
                                      <p:cBhvr>
                                        <p:cTn id="53" dur="500" fill="hold"/>
                                        <p:tgtEl>
                                          <p:spTgt spid="12"/>
                                        </p:tgtEl>
                                        <p:attrNameLst>
                                          <p:attrName>ppt_h</p:attrName>
                                        </p:attrNameLst>
                                      </p:cBhvr>
                                      <p:tavLst>
                                        <p:tav tm="0">
                                          <p:val>
                                            <p:strVal val="4/3*#ppt_h"/>
                                          </p:val>
                                        </p:tav>
                                        <p:tav tm="100000">
                                          <p:val>
                                            <p:strVal val="#ppt_h"/>
                                          </p:val>
                                        </p:tav>
                                      </p:tavLst>
                                    </p:anim>
                                  </p:childTnLst>
                                </p:cTn>
                              </p:par>
                              <p:par>
                                <p:cTn id="54" presetID="10" presetClass="entr" presetSubtype="0" fill="hold" grpId="0" nodeType="withEffect">
                                  <p:stCondLst>
                                    <p:cond delay="400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grpId="0" nodeType="withEffect">
                                  <p:stCondLst>
                                    <p:cond delay="400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22" presetClass="entr" presetSubtype="4" fill="hold" nodeType="withEffect">
                                  <p:stCondLst>
                                    <p:cond delay="4500"/>
                                  </p:stCondLst>
                                  <p:childTnLst>
                                    <p:set>
                                      <p:cBhvr>
                                        <p:cTn id="61" dur="1" fill="hold">
                                          <p:stCondLst>
                                            <p:cond delay="0"/>
                                          </p:stCondLst>
                                        </p:cTn>
                                        <p:tgtEl>
                                          <p:spTgt spid="6"/>
                                        </p:tgtEl>
                                        <p:attrNameLst>
                                          <p:attrName>style.visibility</p:attrName>
                                        </p:attrNameLst>
                                      </p:cBhvr>
                                      <p:to>
                                        <p:strVal val="visible"/>
                                      </p:to>
                                    </p:set>
                                    <p:animEffect transition="in" filter="wipe(down)">
                                      <p:cBhvr>
                                        <p:cTn id="62" dur="500"/>
                                        <p:tgtEl>
                                          <p:spTgt spid="6"/>
                                        </p:tgtEl>
                                      </p:cBhvr>
                                    </p:animEffect>
                                  </p:childTnLst>
                                </p:cTn>
                              </p:par>
                              <p:par>
                                <p:cTn id="63" presetID="23" presetClass="entr" presetSubtype="288" fill="hold" nodeType="withEffect">
                                  <p:stCondLst>
                                    <p:cond delay="5000"/>
                                  </p:stCondLst>
                                  <p:childTnLst>
                                    <p:set>
                                      <p:cBhvr>
                                        <p:cTn id="64" dur="1" fill="hold">
                                          <p:stCondLst>
                                            <p:cond delay="0"/>
                                          </p:stCondLst>
                                        </p:cTn>
                                        <p:tgtEl>
                                          <p:spTgt spid="10"/>
                                        </p:tgtEl>
                                        <p:attrNameLst>
                                          <p:attrName>style.visibility</p:attrName>
                                        </p:attrNameLst>
                                      </p:cBhvr>
                                      <p:to>
                                        <p:strVal val="visible"/>
                                      </p:to>
                                    </p:set>
                                    <p:anim calcmode="lin" valueType="num">
                                      <p:cBhvr>
                                        <p:cTn id="65" dur="500" fill="hold"/>
                                        <p:tgtEl>
                                          <p:spTgt spid="10"/>
                                        </p:tgtEl>
                                        <p:attrNameLst>
                                          <p:attrName>ppt_w</p:attrName>
                                        </p:attrNameLst>
                                      </p:cBhvr>
                                      <p:tavLst>
                                        <p:tav tm="0">
                                          <p:val>
                                            <p:strVal val="4/3*#ppt_w"/>
                                          </p:val>
                                        </p:tav>
                                        <p:tav tm="100000">
                                          <p:val>
                                            <p:strVal val="#ppt_w"/>
                                          </p:val>
                                        </p:tav>
                                      </p:tavLst>
                                    </p:anim>
                                    <p:anim calcmode="lin" valueType="num">
                                      <p:cBhvr>
                                        <p:cTn id="66" dur="500" fill="hold"/>
                                        <p:tgtEl>
                                          <p:spTgt spid="10"/>
                                        </p:tgtEl>
                                        <p:attrNameLst>
                                          <p:attrName>ppt_h</p:attrName>
                                        </p:attrNameLst>
                                      </p:cBhvr>
                                      <p:tavLst>
                                        <p:tav tm="0">
                                          <p:val>
                                            <p:strVal val="4/3*#ppt_h"/>
                                          </p:val>
                                        </p:tav>
                                        <p:tav tm="100000">
                                          <p:val>
                                            <p:strVal val="#ppt_h"/>
                                          </p:val>
                                        </p:tav>
                                      </p:tavLst>
                                    </p:anim>
                                  </p:childTnLst>
                                </p:cTn>
                              </p:par>
                              <p:par>
                                <p:cTn id="67" presetID="10" presetClass="entr" presetSubtype="0" fill="hold" grpId="0" nodeType="withEffect">
                                  <p:stCondLst>
                                    <p:cond delay="500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par>
                                <p:cTn id="70" presetID="10" presetClass="entr" presetSubtype="0" fill="hold" grpId="0" nodeType="withEffect">
                                  <p:stCondLst>
                                    <p:cond delay="500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22" presetClass="entr" presetSubtype="1" fill="hold" nodeType="withEffect">
                                  <p:stCondLst>
                                    <p:cond delay="5500"/>
                                  </p:stCondLst>
                                  <p:childTnLst>
                                    <p:set>
                                      <p:cBhvr>
                                        <p:cTn id="74" dur="1" fill="hold">
                                          <p:stCondLst>
                                            <p:cond delay="0"/>
                                          </p:stCondLst>
                                        </p:cTn>
                                        <p:tgtEl>
                                          <p:spTgt spid="7"/>
                                        </p:tgtEl>
                                        <p:attrNameLst>
                                          <p:attrName>style.visibility</p:attrName>
                                        </p:attrNameLst>
                                      </p:cBhvr>
                                      <p:to>
                                        <p:strVal val="visible"/>
                                      </p:to>
                                    </p:set>
                                    <p:animEffect transition="in" filter="wipe(up)">
                                      <p:cBhvr>
                                        <p:cTn id="75" dur="500"/>
                                        <p:tgtEl>
                                          <p:spTgt spid="7"/>
                                        </p:tgtEl>
                                      </p:cBhvr>
                                    </p:animEffect>
                                  </p:childTnLst>
                                </p:cTn>
                              </p:par>
                              <p:par>
                                <p:cTn id="76" presetID="23" presetClass="entr" presetSubtype="288" fill="hold" nodeType="withEffect">
                                  <p:stCondLst>
                                    <p:cond delay="6000"/>
                                  </p:stCondLst>
                                  <p:childTnLst>
                                    <p:set>
                                      <p:cBhvr>
                                        <p:cTn id="77" dur="1" fill="hold">
                                          <p:stCondLst>
                                            <p:cond delay="0"/>
                                          </p:stCondLst>
                                        </p:cTn>
                                        <p:tgtEl>
                                          <p:spTgt spid="13"/>
                                        </p:tgtEl>
                                        <p:attrNameLst>
                                          <p:attrName>style.visibility</p:attrName>
                                        </p:attrNameLst>
                                      </p:cBhvr>
                                      <p:to>
                                        <p:strVal val="visible"/>
                                      </p:to>
                                    </p:set>
                                    <p:anim calcmode="lin" valueType="num">
                                      <p:cBhvr>
                                        <p:cTn id="78" dur="500" fill="hold"/>
                                        <p:tgtEl>
                                          <p:spTgt spid="13"/>
                                        </p:tgtEl>
                                        <p:attrNameLst>
                                          <p:attrName>ppt_w</p:attrName>
                                        </p:attrNameLst>
                                      </p:cBhvr>
                                      <p:tavLst>
                                        <p:tav tm="0">
                                          <p:val>
                                            <p:strVal val="4/3*#ppt_w"/>
                                          </p:val>
                                        </p:tav>
                                        <p:tav tm="100000">
                                          <p:val>
                                            <p:strVal val="#ppt_w"/>
                                          </p:val>
                                        </p:tav>
                                      </p:tavLst>
                                    </p:anim>
                                    <p:anim calcmode="lin" valueType="num">
                                      <p:cBhvr>
                                        <p:cTn id="79" dur="500" fill="hold"/>
                                        <p:tgtEl>
                                          <p:spTgt spid="13"/>
                                        </p:tgtEl>
                                        <p:attrNameLst>
                                          <p:attrName>ppt_h</p:attrName>
                                        </p:attrNameLst>
                                      </p:cBhvr>
                                      <p:tavLst>
                                        <p:tav tm="0">
                                          <p:val>
                                            <p:strVal val="4/3*#ppt_h"/>
                                          </p:val>
                                        </p:tav>
                                        <p:tav tm="100000">
                                          <p:val>
                                            <p:strVal val="#ppt_h"/>
                                          </p:val>
                                        </p:tav>
                                      </p:tavLst>
                                    </p:anim>
                                  </p:childTnLst>
                                </p:cTn>
                              </p:par>
                              <p:par>
                                <p:cTn id="80" presetID="10" presetClass="entr" presetSubtype="0" fill="hold" grpId="0" nodeType="withEffect">
                                  <p:stCondLst>
                                    <p:cond delay="600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10" presetClass="entr" presetSubtype="0" fill="hold" grpId="0" nodeType="withEffect">
                                  <p:stCondLst>
                                    <p:cond delay="600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22" presetClass="entr" presetSubtype="8" fill="hold" nodeType="with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wipe(left)">
                                      <p:cBhvr>
                                        <p:cTn id="88" dur="500"/>
                                        <p:tgtEl>
                                          <p:spTgt spid="55"/>
                                        </p:tgtEl>
                                      </p:cBhvr>
                                    </p:animEffect>
                                  </p:childTnLst>
                                </p:cTn>
                              </p:par>
                            </p:childTnLst>
                          </p:cTn>
                        </p:par>
                        <p:par>
                          <p:cTn id="89" fill="hold">
                            <p:stCondLst>
                              <p:cond delay="6500"/>
                            </p:stCondLst>
                            <p:childTnLst>
                              <p:par>
                                <p:cTn id="90" presetID="22" presetClass="entr" presetSubtype="4" fill="hold" nodeType="after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wipe(down)">
                                      <p:cBhvr>
                                        <p:cTn id="92" dur="500"/>
                                        <p:tgtEl>
                                          <p:spTgt spid="52"/>
                                        </p:tgtEl>
                                      </p:cBhvr>
                                    </p:animEffect>
                                  </p:childTnLst>
                                </p:cTn>
                              </p:par>
                            </p:childTnLst>
                          </p:cTn>
                        </p:par>
                        <p:par>
                          <p:cTn id="93" fill="hold">
                            <p:stCondLst>
                              <p:cond delay="7000"/>
                            </p:stCondLst>
                            <p:childTnLst>
                              <p:par>
                                <p:cTn id="94" presetID="41" presetClass="entr" presetSubtype="0" fill="hold" grpId="0" nodeType="afterEffect">
                                  <p:stCondLst>
                                    <p:cond delay="0"/>
                                  </p:stCondLst>
                                  <p:iterate type="lt">
                                    <p:tmPct val="10000"/>
                                  </p:iterate>
                                  <p:childTnLst>
                                    <p:set>
                                      <p:cBhvr>
                                        <p:cTn id="95" dur="1" fill="hold">
                                          <p:stCondLst>
                                            <p:cond delay="0"/>
                                          </p:stCondLst>
                                        </p:cTn>
                                        <p:tgtEl>
                                          <p:spTgt spid="51"/>
                                        </p:tgtEl>
                                        <p:attrNameLst>
                                          <p:attrName>style.visibility</p:attrName>
                                        </p:attrNameLst>
                                      </p:cBhvr>
                                      <p:to>
                                        <p:strVal val="visible"/>
                                      </p:to>
                                    </p:set>
                                    <p:anim calcmode="lin" valueType="num">
                                      <p:cBhvr>
                                        <p:cTn id="96"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51"/>
                                        </p:tgtEl>
                                        <p:attrNameLst>
                                          <p:attrName>ppt_y</p:attrName>
                                        </p:attrNameLst>
                                      </p:cBhvr>
                                      <p:tavLst>
                                        <p:tav tm="0">
                                          <p:val>
                                            <p:strVal val="#ppt_y"/>
                                          </p:val>
                                        </p:tav>
                                        <p:tav tm="100000">
                                          <p:val>
                                            <p:strVal val="#ppt_y"/>
                                          </p:val>
                                        </p:tav>
                                      </p:tavLst>
                                    </p:anim>
                                    <p:anim calcmode="lin" valueType="num">
                                      <p:cBhvr>
                                        <p:cTn id="98"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51"/>
                                        </p:tgtEl>
                                        <p:attrNameLst>
                                          <p:attrName>ppt_w</p:attrName>
                                        </p:attrNameLst>
                                      </p:cBhvr>
                                      <p:tavLst>
                                        <p:tav tm="0">
                                          <p:val>
                                            <p:strVal val="#ppt_w/10"/>
                                          </p:val>
                                        </p:tav>
                                        <p:tav tm="50000">
                                          <p:val>
                                            <p:strVal val="#ppt_w+.01"/>
                                          </p:val>
                                        </p:tav>
                                        <p:tav tm="100000">
                                          <p:val>
                                            <p:strVal val="#ppt_w"/>
                                          </p:val>
                                        </p:tav>
                                      </p:tavLst>
                                    </p:anim>
                                    <p:animEffect>
                                      <p:cBhvr>
                                        <p:cTn id="100" dur="500" tmFilter="0,0; .5, 1; 1, 1"/>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34" grpId="0"/>
      <p:bldP spid="35" grpId="0"/>
      <p:bldP spid="36" grpId="0"/>
      <p:bldP spid="37" grpId="0"/>
      <p:bldP spid="38" grpId="0"/>
      <p:bldP spid="39" grpId="0"/>
      <p:bldP spid="40" grpId="0"/>
      <p:bldP spid="41" grpId="0"/>
      <p:bldP spid="42" grpId="0"/>
      <p:bldP spid="43" grpId="0"/>
      <p:bldP spid="44" grpId="0"/>
      <p:bldP spid="45" grpId="0"/>
      <p:bldP spid="51"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E979797-994C-430B-BF86-EE2CA57A637E}"/>
              </a:ext>
            </a:extLst>
          </p:cNvPr>
          <p:cNvSpPr/>
          <p:nvPr/>
        </p:nvSpPr>
        <p:spPr>
          <a:xfrm>
            <a:off x="0" y="1873770"/>
            <a:ext cx="1686393" cy="14090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B015E73-D1FC-44BF-A197-5D881D6DB401}"/>
              </a:ext>
            </a:extLst>
          </p:cNvPr>
          <p:cNvPicPr>
            <a:picLocks noChangeAspect="1"/>
          </p:cNvPicPr>
          <p:nvPr/>
        </p:nvPicPr>
        <p:blipFill>
          <a:blip r:embed="rId2" cstate="hq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57200" y="451622"/>
            <a:ext cx="8304551" cy="4148442"/>
          </a:xfrm>
          <a:prstGeom prst="rect">
            <a:avLst/>
          </a:prstGeom>
        </p:spPr>
      </p:pic>
      <p:sp>
        <p:nvSpPr>
          <p:cNvPr id="6" name="矩形 5">
            <a:extLst>
              <a:ext uri="{FF2B5EF4-FFF2-40B4-BE49-F238E27FC236}">
                <a16:creationId xmlns:a16="http://schemas.microsoft.com/office/drawing/2014/main" id="{FEAE37D2-1732-4444-AF32-8CF0B14ACC0F}"/>
              </a:ext>
            </a:extLst>
          </p:cNvPr>
          <p:cNvSpPr/>
          <p:nvPr/>
        </p:nvSpPr>
        <p:spPr>
          <a:xfrm>
            <a:off x="4437089" y="1603948"/>
            <a:ext cx="2203554" cy="19337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044D239-BE36-4D69-AE57-02461F5C0999}"/>
              </a:ext>
            </a:extLst>
          </p:cNvPr>
          <p:cNvSpPr txBox="1"/>
          <p:nvPr/>
        </p:nvSpPr>
        <p:spPr>
          <a:xfrm>
            <a:off x="2515658" y="2315889"/>
            <a:ext cx="3842861" cy="854080"/>
          </a:xfrm>
          <a:prstGeom prst="rect">
            <a:avLst/>
          </a:prstGeom>
          <a:noFill/>
        </p:spPr>
        <p:txBody>
          <a:bodyPr wrap="square" rtlCol="0">
            <a:spAutoFit/>
          </a:bodyPr>
          <a:lstStyle/>
          <a:p>
            <a:pPr algn="ctr"/>
            <a:r>
              <a:rPr lang="zh-CN" altLang="en-US" sz="4950" spc="600" dirty="0">
                <a:solidFill>
                  <a:schemeClr val="bg1"/>
                </a:solidFill>
                <a:latin typeface="方正宋黑简体" panose="02010601030101010101" pitchFamily="2" charset="-122"/>
                <a:ea typeface="方正宋黑简体" panose="02010601030101010101" pitchFamily="2" charset="-122"/>
                <a:cs typeface="方正仿郭简体" panose="03000509000000000000" pitchFamily="65" charset="-122"/>
              </a:rPr>
              <a:t>请输入标题</a:t>
            </a:r>
            <a:endParaRPr lang="en-US" altLang="zh-CN" sz="4950" spc="600" dirty="0">
              <a:solidFill>
                <a:schemeClr val="bg1"/>
              </a:solidFill>
              <a:latin typeface="方正宋黑简体" panose="02010601030101010101" pitchFamily="2" charset="-122"/>
              <a:ea typeface="方正宋黑简体" panose="02010601030101010101" pitchFamily="2" charset="-122"/>
              <a:cs typeface="方正仿郭简体" panose="03000509000000000000" pitchFamily="65" charset="-122"/>
            </a:endParaRPr>
          </a:p>
        </p:txBody>
      </p:sp>
      <p:sp>
        <p:nvSpPr>
          <p:cNvPr id="14" name="矩形 13">
            <a:extLst>
              <a:ext uri="{FF2B5EF4-FFF2-40B4-BE49-F238E27FC236}">
                <a16:creationId xmlns:a16="http://schemas.microsoft.com/office/drawing/2014/main" id="{E59F04B2-BFB0-4694-80FE-505DF162CE7D}"/>
              </a:ext>
            </a:extLst>
          </p:cNvPr>
          <p:cNvSpPr/>
          <p:nvPr/>
        </p:nvSpPr>
        <p:spPr>
          <a:xfrm>
            <a:off x="2130992" y="3052013"/>
            <a:ext cx="4572000" cy="461665"/>
          </a:xfrm>
          <a:prstGeom prst="rect">
            <a:avLst/>
          </a:prstGeom>
        </p:spPr>
        <p:txBody>
          <a:bodyPr>
            <a:spAutoFit/>
          </a:bodyPr>
          <a:lstStyle/>
          <a:p>
            <a:pPr algn="ctr"/>
            <a:r>
              <a:rPr lang="en-US" altLang="zh-CN" sz="1200" dirty="0">
                <a:solidFill>
                  <a:schemeClr val="bg1"/>
                </a:solidFill>
                <a:latin typeface="微软雅黑" charset="0"/>
                <a:ea typeface="微软雅黑" charset="0"/>
                <a:cs typeface="微软雅黑" charset="0"/>
              </a:rPr>
              <a:t>This power-point is a multipurpose power-point template perfect for your business report or personal use. </a:t>
            </a:r>
            <a:endParaRPr lang="zh-CN" altLang="en-US" sz="1200" dirty="0">
              <a:solidFill>
                <a:schemeClr val="bg1"/>
              </a:solidFill>
              <a:latin typeface="微软雅黑" charset="0"/>
              <a:ea typeface="微软雅黑" charset="0"/>
              <a:cs typeface="微软雅黑" charset="0"/>
            </a:endParaRPr>
          </a:p>
        </p:txBody>
      </p:sp>
      <p:sp>
        <p:nvSpPr>
          <p:cNvPr id="15" name="矩形 14">
            <a:extLst>
              <a:ext uri="{FF2B5EF4-FFF2-40B4-BE49-F238E27FC236}">
                <a16:creationId xmlns:a16="http://schemas.microsoft.com/office/drawing/2014/main" id="{16845E01-9B93-4FC6-ADCE-3561EC623FC8}"/>
              </a:ext>
            </a:extLst>
          </p:cNvPr>
          <p:cNvSpPr/>
          <p:nvPr/>
        </p:nvSpPr>
        <p:spPr>
          <a:xfrm>
            <a:off x="1194600" y="2371517"/>
            <a:ext cx="1603729" cy="769441"/>
          </a:xfrm>
          <a:prstGeom prst="rect">
            <a:avLst/>
          </a:prstGeom>
        </p:spPr>
        <p:txBody>
          <a:bodyPr wrap="square">
            <a:spAutoFit/>
          </a:bodyPr>
          <a:lstStyle/>
          <a:p>
            <a:pPr algn="ctr"/>
            <a:r>
              <a:rPr lang="en-US" altLang="zh-CN" sz="4400" dirty="0">
                <a:solidFill>
                  <a:schemeClr val="bg1"/>
                </a:solidFill>
                <a:latin typeface="微软雅黑" charset="0"/>
                <a:ea typeface="微软雅黑" charset="0"/>
                <a:cs typeface="微软雅黑" charset="0"/>
              </a:rPr>
              <a:t>03</a:t>
            </a:r>
            <a:endParaRPr lang="zh-CN" altLang="en-US" sz="4400" dirty="0">
              <a:solidFill>
                <a:schemeClr val="bg1"/>
              </a:solidFill>
              <a:latin typeface="微软雅黑" charset="0"/>
              <a:ea typeface="微软雅黑" charset="0"/>
              <a:cs typeface="微软雅黑" charset="0"/>
            </a:endParaRPr>
          </a:p>
        </p:txBody>
      </p:sp>
    </p:spTree>
    <p:extLst>
      <p:ext uri="{BB962C8B-B14F-4D97-AF65-F5344CB8AC3E}">
        <p14:creationId xmlns:p14="http://schemas.microsoft.com/office/powerpoint/2010/main" val="1977239785"/>
      </p:ext>
    </p:extLst>
  </p:cSld>
  <p:clrMapOvr>
    <a:masterClrMapping/>
  </p:clrMapOvr>
  <mc:AlternateContent xmlns:mc="http://schemas.openxmlformats.org/markup-compatibility/2006" xmlns:p14="http://schemas.microsoft.com/office/powerpoint/2010/main">
    <mc:Choice Requires="p14">
      <p:transition spd="slow" p14:dur="1250" advTm="0">
        <p:pull/>
      </p:transition>
    </mc:Choice>
    <mc:Fallback xmlns="">
      <p:transition spd="slow"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9"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MH_Other_1"/>
          <p:cNvCxnSpPr/>
          <p:nvPr>
            <p:custDataLst>
              <p:tags r:id="rId2"/>
            </p:custDataLst>
          </p:nvPr>
        </p:nvCxnSpPr>
        <p:spPr>
          <a:xfrm>
            <a:off x="1371355" y="1547181"/>
            <a:ext cx="2383001" cy="0"/>
          </a:xfrm>
          <a:prstGeom prst="line">
            <a:avLst/>
          </a:prstGeom>
          <a:ln w="9525">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55" name="MH_Other_2"/>
          <p:cNvCxnSpPr/>
          <p:nvPr>
            <p:custDataLst>
              <p:tags r:id="rId3"/>
            </p:custDataLst>
          </p:nvPr>
        </p:nvCxnSpPr>
        <p:spPr>
          <a:xfrm>
            <a:off x="5719135" y="2018747"/>
            <a:ext cx="2313872" cy="0"/>
          </a:xfrm>
          <a:prstGeom prst="line">
            <a:avLst/>
          </a:prstGeom>
          <a:ln w="9525">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9" name="MH_Other_3"/>
          <p:cNvCxnSpPr/>
          <p:nvPr>
            <p:custDataLst>
              <p:tags r:id="rId4"/>
            </p:custDataLst>
          </p:nvPr>
        </p:nvCxnSpPr>
        <p:spPr>
          <a:xfrm>
            <a:off x="971601" y="3232916"/>
            <a:ext cx="2250816" cy="0"/>
          </a:xfrm>
          <a:prstGeom prst="line">
            <a:avLst/>
          </a:prstGeom>
          <a:ln w="9525">
            <a:solidFill>
              <a:schemeClr val="bg1">
                <a:lumMod val="65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67" name="MH_Other_4"/>
          <p:cNvCxnSpPr/>
          <p:nvPr>
            <p:custDataLst>
              <p:tags r:id="rId5"/>
            </p:custDataLst>
          </p:nvPr>
        </p:nvCxnSpPr>
        <p:spPr>
          <a:xfrm>
            <a:off x="5294005" y="3688258"/>
            <a:ext cx="2313872" cy="0"/>
          </a:xfrm>
          <a:prstGeom prst="line">
            <a:avLst/>
          </a:prstGeom>
          <a:ln w="9525">
            <a:solidFill>
              <a:schemeClr val="bg1">
                <a:lumMod val="6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nvGrpSpPr>
          <p:cNvPr id="2" name="组合 3"/>
          <p:cNvGrpSpPr/>
          <p:nvPr/>
        </p:nvGrpSpPr>
        <p:grpSpPr>
          <a:xfrm>
            <a:off x="3131215" y="1347615"/>
            <a:ext cx="2749670" cy="2627042"/>
            <a:chOff x="3131215" y="1347614"/>
            <a:chExt cx="2749670" cy="2627042"/>
          </a:xfrm>
        </p:grpSpPr>
        <p:sp>
          <p:nvSpPr>
            <p:cNvPr id="11" name="MH_SubTitle_1"/>
            <p:cNvSpPr/>
            <p:nvPr>
              <p:custDataLst>
                <p:tags r:id="rId10"/>
              </p:custDataLst>
            </p:nvPr>
          </p:nvSpPr>
          <p:spPr>
            <a:xfrm rot="18218127">
              <a:off x="3865819" y="1162291"/>
              <a:ext cx="1053707" cy="1424354"/>
            </a:xfrm>
            <a:custGeom>
              <a:avLst/>
              <a:gdLst>
                <a:gd name="connsiteX0" fmla="*/ 495300 w 1250950"/>
                <a:gd name="connsiteY0" fmla="*/ 0 h 1511300"/>
                <a:gd name="connsiteX1" fmla="*/ 1250950 w 1250950"/>
                <a:gd name="connsiteY1" fmla="*/ 755650 h 1511300"/>
                <a:gd name="connsiteX2" fmla="*/ 495300 w 1250950"/>
                <a:gd name="connsiteY2" fmla="*/ 1511300 h 1511300"/>
                <a:gd name="connsiteX3" fmla="*/ 72809 w 1250950"/>
                <a:gd name="connsiteY3" fmla="*/ 1382247 h 1511300"/>
                <a:gd name="connsiteX4" fmla="*/ 0 w 1250950"/>
                <a:gd name="connsiteY4" fmla="*/ 1322174 h 1511300"/>
                <a:gd name="connsiteX5" fmla="*/ 39025 w 1250950"/>
                <a:gd name="connsiteY5" fmla="*/ 1289975 h 1511300"/>
                <a:gd name="connsiteX6" fmla="*/ 260350 w 1250950"/>
                <a:gd name="connsiteY6" fmla="*/ 755650 h 1511300"/>
                <a:gd name="connsiteX7" fmla="*/ 39025 w 1250950"/>
                <a:gd name="connsiteY7" fmla="*/ 221325 h 1511300"/>
                <a:gd name="connsiteX8" fmla="*/ 0 w 1250950"/>
                <a:gd name="connsiteY8" fmla="*/ 189126 h 1511300"/>
                <a:gd name="connsiteX9" fmla="*/ 72809 w 1250950"/>
                <a:gd name="connsiteY9" fmla="*/ 129053 h 1511300"/>
                <a:gd name="connsiteX10" fmla="*/ 495300 w 1250950"/>
                <a:gd name="connsiteY10"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950" h="1511300">
                  <a:moveTo>
                    <a:pt x="495300" y="0"/>
                  </a:moveTo>
                  <a:cubicBezTo>
                    <a:pt x="912634" y="0"/>
                    <a:pt x="1250950" y="338316"/>
                    <a:pt x="1250950" y="755650"/>
                  </a:cubicBezTo>
                  <a:cubicBezTo>
                    <a:pt x="1250950" y="1172984"/>
                    <a:pt x="912634" y="1511300"/>
                    <a:pt x="495300" y="1511300"/>
                  </a:cubicBezTo>
                  <a:cubicBezTo>
                    <a:pt x="338800" y="1511300"/>
                    <a:pt x="193412" y="1463724"/>
                    <a:pt x="72809" y="1382247"/>
                  </a:cubicBezTo>
                  <a:lnTo>
                    <a:pt x="0" y="1322174"/>
                  </a:lnTo>
                  <a:lnTo>
                    <a:pt x="39025" y="1289975"/>
                  </a:lnTo>
                  <a:cubicBezTo>
                    <a:pt x="175771" y="1153230"/>
                    <a:pt x="260350" y="964317"/>
                    <a:pt x="260350" y="755650"/>
                  </a:cubicBezTo>
                  <a:cubicBezTo>
                    <a:pt x="260350" y="546983"/>
                    <a:pt x="175771" y="358071"/>
                    <a:pt x="39025" y="221325"/>
                  </a:cubicBezTo>
                  <a:lnTo>
                    <a:pt x="0" y="189126"/>
                  </a:lnTo>
                  <a:lnTo>
                    <a:pt x="72809" y="129053"/>
                  </a:lnTo>
                  <a:cubicBezTo>
                    <a:pt x="193412" y="47576"/>
                    <a:pt x="338800" y="0"/>
                    <a:pt x="49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lIns="180000" tIns="0" rIns="0" bIns="0" rtlCol="0" anchor="ctr">
              <a:normAutofit/>
            </a:bodyPr>
            <a:lstStyle/>
            <a:p>
              <a:pPr algn="ctr"/>
              <a:r>
                <a:rPr lang="en-US" altLang="zh-CN">
                  <a:solidFill>
                    <a:srgbClr val="FFFFFF"/>
                  </a:solidFill>
                  <a:latin typeface="微软雅黑" panose="020B0503020204020204" pitchFamily="34" charset="-122"/>
                  <a:ea typeface="微软雅黑" panose="020B0503020204020204" pitchFamily="34" charset="-122"/>
                </a:rPr>
                <a:t>LOREM</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2" name="MH_SubTitle_2"/>
            <p:cNvSpPr/>
            <p:nvPr>
              <p:custDataLst>
                <p:tags r:id="rId11"/>
              </p:custDataLst>
            </p:nvPr>
          </p:nvSpPr>
          <p:spPr>
            <a:xfrm rot="1955786">
              <a:off x="4767402" y="1863098"/>
              <a:ext cx="1113483" cy="1347889"/>
            </a:xfrm>
            <a:custGeom>
              <a:avLst/>
              <a:gdLst>
                <a:gd name="connsiteX0" fmla="*/ 495300 w 1250950"/>
                <a:gd name="connsiteY0" fmla="*/ 0 h 1511300"/>
                <a:gd name="connsiteX1" fmla="*/ 1250950 w 1250950"/>
                <a:gd name="connsiteY1" fmla="*/ 755650 h 1511300"/>
                <a:gd name="connsiteX2" fmla="*/ 495300 w 1250950"/>
                <a:gd name="connsiteY2" fmla="*/ 1511300 h 1511300"/>
                <a:gd name="connsiteX3" fmla="*/ 72809 w 1250950"/>
                <a:gd name="connsiteY3" fmla="*/ 1382247 h 1511300"/>
                <a:gd name="connsiteX4" fmla="*/ 0 w 1250950"/>
                <a:gd name="connsiteY4" fmla="*/ 1322174 h 1511300"/>
                <a:gd name="connsiteX5" fmla="*/ 39025 w 1250950"/>
                <a:gd name="connsiteY5" fmla="*/ 1289975 h 1511300"/>
                <a:gd name="connsiteX6" fmla="*/ 260350 w 1250950"/>
                <a:gd name="connsiteY6" fmla="*/ 755650 h 1511300"/>
                <a:gd name="connsiteX7" fmla="*/ 39025 w 1250950"/>
                <a:gd name="connsiteY7" fmla="*/ 221325 h 1511300"/>
                <a:gd name="connsiteX8" fmla="*/ 0 w 1250950"/>
                <a:gd name="connsiteY8" fmla="*/ 189126 h 1511300"/>
                <a:gd name="connsiteX9" fmla="*/ 72809 w 1250950"/>
                <a:gd name="connsiteY9" fmla="*/ 129053 h 1511300"/>
                <a:gd name="connsiteX10" fmla="*/ 495300 w 1250950"/>
                <a:gd name="connsiteY10"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950" h="1511300">
                  <a:moveTo>
                    <a:pt x="495300" y="0"/>
                  </a:moveTo>
                  <a:cubicBezTo>
                    <a:pt x="912634" y="0"/>
                    <a:pt x="1250950" y="338316"/>
                    <a:pt x="1250950" y="755650"/>
                  </a:cubicBezTo>
                  <a:cubicBezTo>
                    <a:pt x="1250950" y="1172984"/>
                    <a:pt x="912634" y="1511300"/>
                    <a:pt x="495300" y="1511300"/>
                  </a:cubicBezTo>
                  <a:cubicBezTo>
                    <a:pt x="338800" y="1511300"/>
                    <a:pt x="193412" y="1463724"/>
                    <a:pt x="72809" y="1382247"/>
                  </a:cubicBezTo>
                  <a:lnTo>
                    <a:pt x="0" y="1322174"/>
                  </a:lnTo>
                  <a:lnTo>
                    <a:pt x="39025" y="1289975"/>
                  </a:lnTo>
                  <a:cubicBezTo>
                    <a:pt x="175771" y="1153230"/>
                    <a:pt x="260350" y="964317"/>
                    <a:pt x="260350" y="755650"/>
                  </a:cubicBezTo>
                  <a:cubicBezTo>
                    <a:pt x="260350" y="546983"/>
                    <a:pt x="175771" y="358071"/>
                    <a:pt x="39025" y="221325"/>
                  </a:cubicBezTo>
                  <a:lnTo>
                    <a:pt x="0" y="189126"/>
                  </a:lnTo>
                  <a:lnTo>
                    <a:pt x="72809" y="129053"/>
                  </a:lnTo>
                  <a:cubicBezTo>
                    <a:pt x="193412" y="47576"/>
                    <a:pt x="338800" y="0"/>
                    <a:pt x="4953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180000" tIns="0" rIns="0" bIns="0" rtlCol="0" anchor="ctr">
              <a:normAutofit/>
            </a:bodyPr>
            <a:lstStyle/>
            <a:p>
              <a:pPr algn="ctr"/>
              <a:r>
                <a:rPr lang="en-US" altLang="zh-CN">
                  <a:solidFill>
                    <a:srgbClr val="FFFFFF"/>
                  </a:solidFill>
                  <a:latin typeface="微软雅黑" panose="020B0503020204020204" pitchFamily="34" charset="-122"/>
                  <a:ea typeface="微软雅黑" panose="020B0503020204020204" pitchFamily="34" charset="-122"/>
                </a:rPr>
                <a:t>LOREM</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3" name="MH_SubTitle_3"/>
            <p:cNvSpPr/>
            <p:nvPr>
              <p:custDataLst>
                <p:tags r:id="rId12"/>
              </p:custDataLst>
            </p:nvPr>
          </p:nvSpPr>
          <p:spPr>
            <a:xfrm rot="7109777">
              <a:off x="4148318" y="2735626"/>
              <a:ext cx="1053707" cy="1424354"/>
            </a:xfrm>
            <a:custGeom>
              <a:avLst/>
              <a:gdLst>
                <a:gd name="connsiteX0" fmla="*/ 495300 w 1250950"/>
                <a:gd name="connsiteY0" fmla="*/ 0 h 1511300"/>
                <a:gd name="connsiteX1" fmla="*/ 1250950 w 1250950"/>
                <a:gd name="connsiteY1" fmla="*/ 755650 h 1511300"/>
                <a:gd name="connsiteX2" fmla="*/ 495300 w 1250950"/>
                <a:gd name="connsiteY2" fmla="*/ 1511300 h 1511300"/>
                <a:gd name="connsiteX3" fmla="*/ 72809 w 1250950"/>
                <a:gd name="connsiteY3" fmla="*/ 1382247 h 1511300"/>
                <a:gd name="connsiteX4" fmla="*/ 0 w 1250950"/>
                <a:gd name="connsiteY4" fmla="*/ 1322174 h 1511300"/>
                <a:gd name="connsiteX5" fmla="*/ 39025 w 1250950"/>
                <a:gd name="connsiteY5" fmla="*/ 1289975 h 1511300"/>
                <a:gd name="connsiteX6" fmla="*/ 260350 w 1250950"/>
                <a:gd name="connsiteY6" fmla="*/ 755650 h 1511300"/>
                <a:gd name="connsiteX7" fmla="*/ 39025 w 1250950"/>
                <a:gd name="connsiteY7" fmla="*/ 221325 h 1511300"/>
                <a:gd name="connsiteX8" fmla="*/ 0 w 1250950"/>
                <a:gd name="connsiteY8" fmla="*/ 189126 h 1511300"/>
                <a:gd name="connsiteX9" fmla="*/ 72809 w 1250950"/>
                <a:gd name="connsiteY9" fmla="*/ 129053 h 1511300"/>
                <a:gd name="connsiteX10" fmla="*/ 495300 w 1250950"/>
                <a:gd name="connsiteY10"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950" h="1511300">
                  <a:moveTo>
                    <a:pt x="495300" y="0"/>
                  </a:moveTo>
                  <a:cubicBezTo>
                    <a:pt x="912634" y="0"/>
                    <a:pt x="1250950" y="338316"/>
                    <a:pt x="1250950" y="755650"/>
                  </a:cubicBezTo>
                  <a:cubicBezTo>
                    <a:pt x="1250950" y="1172984"/>
                    <a:pt x="912634" y="1511300"/>
                    <a:pt x="495300" y="1511300"/>
                  </a:cubicBezTo>
                  <a:cubicBezTo>
                    <a:pt x="338800" y="1511300"/>
                    <a:pt x="193412" y="1463724"/>
                    <a:pt x="72809" y="1382247"/>
                  </a:cubicBezTo>
                  <a:lnTo>
                    <a:pt x="0" y="1322174"/>
                  </a:lnTo>
                  <a:lnTo>
                    <a:pt x="39025" y="1289975"/>
                  </a:lnTo>
                  <a:cubicBezTo>
                    <a:pt x="175771" y="1153230"/>
                    <a:pt x="260350" y="964317"/>
                    <a:pt x="260350" y="755650"/>
                  </a:cubicBezTo>
                  <a:cubicBezTo>
                    <a:pt x="260350" y="546983"/>
                    <a:pt x="175771" y="358071"/>
                    <a:pt x="39025" y="221325"/>
                  </a:cubicBezTo>
                  <a:lnTo>
                    <a:pt x="0" y="189126"/>
                  </a:lnTo>
                  <a:lnTo>
                    <a:pt x="72809" y="129053"/>
                  </a:lnTo>
                  <a:cubicBezTo>
                    <a:pt x="193412" y="47576"/>
                    <a:pt x="338800" y="0"/>
                    <a:pt x="4953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180000" tIns="0" rIns="0" bIns="0" rtlCol="0" anchor="ctr">
              <a:normAutofit/>
            </a:bodyPr>
            <a:lstStyle/>
            <a:p>
              <a:pPr algn="ctr"/>
              <a:r>
                <a:rPr lang="en-US" altLang="zh-CN">
                  <a:solidFill>
                    <a:srgbClr val="FFFFFF"/>
                  </a:solidFill>
                  <a:latin typeface="微软雅黑" panose="020B0503020204020204" pitchFamily="34" charset="-122"/>
                  <a:ea typeface="微软雅黑" panose="020B0503020204020204" pitchFamily="34" charset="-122"/>
                </a:rPr>
                <a:t>LOREM</a:t>
              </a: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14" name="MH_SubTitle_4"/>
            <p:cNvSpPr/>
            <p:nvPr>
              <p:custDataLst>
                <p:tags r:id="rId13"/>
              </p:custDataLst>
            </p:nvPr>
          </p:nvSpPr>
          <p:spPr>
            <a:xfrm rot="12790540">
              <a:off x="3131215" y="2123513"/>
              <a:ext cx="1113483" cy="1347889"/>
            </a:xfrm>
            <a:custGeom>
              <a:avLst/>
              <a:gdLst>
                <a:gd name="connsiteX0" fmla="*/ 495300 w 1250950"/>
                <a:gd name="connsiteY0" fmla="*/ 0 h 1511300"/>
                <a:gd name="connsiteX1" fmla="*/ 1250950 w 1250950"/>
                <a:gd name="connsiteY1" fmla="*/ 755650 h 1511300"/>
                <a:gd name="connsiteX2" fmla="*/ 495300 w 1250950"/>
                <a:gd name="connsiteY2" fmla="*/ 1511300 h 1511300"/>
                <a:gd name="connsiteX3" fmla="*/ 72809 w 1250950"/>
                <a:gd name="connsiteY3" fmla="*/ 1382247 h 1511300"/>
                <a:gd name="connsiteX4" fmla="*/ 0 w 1250950"/>
                <a:gd name="connsiteY4" fmla="*/ 1322174 h 1511300"/>
                <a:gd name="connsiteX5" fmla="*/ 39025 w 1250950"/>
                <a:gd name="connsiteY5" fmla="*/ 1289975 h 1511300"/>
                <a:gd name="connsiteX6" fmla="*/ 260350 w 1250950"/>
                <a:gd name="connsiteY6" fmla="*/ 755650 h 1511300"/>
                <a:gd name="connsiteX7" fmla="*/ 39025 w 1250950"/>
                <a:gd name="connsiteY7" fmla="*/ 221325 h 1511300"/>
                <a:gd name="connsiteX8" fmla="*/ 0 w 1250950"/>
                <a:gd name="connsiteY8" fmla="*/ 189126 h 1511300"/>
                <a:gd name="connsiteX9" fmla="*/ 72809 w 1250950"/>
                <a:gd name="connsiteY9" fmla="*/ 129053 h 1511300"/>
                <a:gd name="connsiteX10" fmla="*/ 495300 w 1250950"/>
                <a:gd name="connsiteY10"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0950" h="1511300">
                  <a:moveTo>
                    <a:pt x="495300" y="0"/>
                  </a:moveTo>
                  <a:cubicBezTo>
                    <a:pt x="912634" y="0"/>
                    <a:pt x="1250950" y="338316"/>
                    <a:pt x="1250950" y="755650"/>
                  </a:cubicBezTo>
                  <a:cubicBezTo>
                    <a:pt x="1250950" y="1172984"/>
                    <a:pt x="912634" y="1511300"/>
                    <a:pt x="495300" y="1511300"/>
                  </a:cubicBezTo>
                  <a:cubicBezTo>
                    <a:pt x="338800" y="1511300"/>
                    <a:pt x="193412" y="1463724"/>
                    <a:pt x="72809" y="1382247"/>
                  </a:cubicBezTo>
                  <a:lnTo>
                    <a:pt x="0" y="1322174"/>
                  </a:lnTo>
                  <a:lnTo>
                    <a:pt x="39025" y="1289975"/>
                  </a:lnTo>
                  <a:cubicBezTo>
                    <a:pt x="175771" y="1153230"/>
                    <a:pt x="260350" y="964317"/>
                    <a:pt x="260350" y="755650"/>
                  </a:cubicBezTo>
                  <a:cubicBezTo>
                    <a:pt x="260350" y="546983"/>
                    <a:pt x="175771" y="358071"/>
                    <a:pt x="39025" y="221325"/>
                  </a:cubicBezTo>
                  <a:lnTo>
                    <a:pt x="0" y="189126"/>
                  </a:lnTo>
                  <a:lnTo>
                    <a:pt x="72809" y="129053"/>
                  </a:lnTo>
                  <a:cubicBezTo>
                    <a:pt x="193412" y="47576"/>
                    <a:pt x="338800" y="0"/>
                    <a:pt x="4953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lIns="108000" tIns="0" rIns="0" bIns="0" rtlCol="0" anchor="ctr">
              <a:normAutofit/>
            </a:bodyPr>
            <a:lstStyle/>
            <a:p>
              <a:pPr algn="ctr"/>
              <a:r>
                <a:rPr lang="en-US" altLang="zh-CN">
                  <a:solidFill>
                    <a:srgbClr val="FFFFFF"/>
                  </a:solidFill>
                  <a:latin typeface="微软雅黑" panose="020B0503020204020204" pitchFamily="34" charset="-122"/>
                  <a:ea typeface="微软雅黑" panose="020B0503020204020204" pitchFamily="34" charset="-122"/>
                </a:rPr>
                <a:t>LOREM</a:t>
              </a:r>
              <a:endParaRPr lang="zh-CN" altLang="en-US" dirty="0">
                <a:solidFill>
                  <a:srgbClr val="FFFFFF"/>
                </a:solidFill>
                <a:latin typeface="微软雅黑" panose="020B0503020204020204" pitchFamily="34" charset="-122"/>
                <a:ea typeface="微软雅黑" panose="020B0503020204020204" pitchFamily="34" charset="-122"/>
              </a:endParaRPr>
            </a:p>
          </p:txBody>
        </p:sp>
      </p:grpSp>
      <p:sp>
        <p:nvSpPr>
          <p:cNvPr id="15" name="MH_Text_1"/>
          <p:cNvSpPr txBox="1"/>
          <p:nvPr>
            <p:custDataLst>
              <p:tags r:id="rId6"/>
            </p:custDataLst>
          </p:nvPr>
        </p:nvSpPr>
        <p:spPr>
          <a:xfrm>
            <a:off x="1365444" y="1755218"/>
            <a:ext cx="2115223" cy="870696"/>
          </a:xfrm>
          <a:prstGeom prst="rect">
            <a:avLst/>
          </a:prstGeom>
          <a:noFill/>
        </p:spPr>
        <p:txBody>
          <a:bodyPr wrap="square" lIns="91431" tIns="45715" rIns="91431" bIns="45715" rtlCol="0">
            <a:normAutofit/>
          </a:bodyPr>
          <a:lstStyle/>
          <a:p>
            <a:pPr algn="ctr" defTabSz="685411"/>
            <a:r>
              <a:rPr lang="zh-CN" altLang="en-US" sz="800" dirty="0">
                <a:solidFill>
                  <a:schemeClr val="bg1">
                    <a:lumMod val="50000"/>
                  </a:schemeClr>
                </a:solidFill>
                <a:latin typeface="微软雅黑" panose="020B0503020204020204" pitchFamily="34" charset="-122"/>
                <a:ea typeface="微软雅黑" panose="020B0503020204020204" pitchFamily="34" charset="-122"/>
              </a:rPr>
              <a:t>点击增加文字内容</a:t>
            </a: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a:p>
            <a:pPr algn="ctr" defTabSz="685411"/>
            <a:r>
              <a:rPr lang="zh-CN" altLang="en-US" sz="800" dirty="0">
                <a:solidFill>
                  <a:schemeClr val="bg1">
                    <a:lumMod val="50000"/>
                  </a:schemeClr>
                </a:solidFill>
                <a:latin typeface="微软雅黑" panose="020B0503020204020204" pitchFamily="34" charset="-122"/>
                <a:ea typeface="微软雅黑" panose="020B0503020204020204" pitchFamily="34" charset="-122"/>
              </a:rPr>
              <a:t>点击增加文字内容</a:t>
            </a:r>
          </a:p>
        </p:txBody>
      </p:sp>
      <p:sp>
        <p:nvSpPr>
          <p:cNvPr id="16" name="MH_Text_4"/>
          <p:cNvSpPr txBox="1"/>
          <p:nvPr>
            <p:custDataLst>
              <p:tags r:id="rId7"/>
            </p:custDataLst>
          </p:nvPr>
        </p:nvSpPr>
        <p:spPr>
          <a:xfrm>
            <a:off x="981507" y="3446698"/>
            <a:ext cx="2115223" cy="1039328"/>
          </a:xfrm>
          <a:prstGeom prst="rect">
            <a:avLst/>
          </a:prstGeom>
          <a:noFill/>
        </p:spPr>
        <p:txBody>
          <a:bodyPr wrap="square" lIns="91431" tIns="45715" rIns="91431" bIns="45715" rtlCol="0">
            <a:normAutofit/>
          </a:bodyPr>
          <a:lstStyle/>
          <a:p>
            <a:pPr algn="ctr" defTabSz="685411"/>
            <a:r>
              <a:rPr lang="zh-CN" altLang="en-US" sz="800" dirty="0">
                <a:solidFill>
                  <a:schemeClr val="bg1">
                    <a:lumMod val="50000"/>
                  </a:schemeClr>
                </a:solidFill>
                <a:latin typeface="微软雅黑" panose="020B0503020204020204" pitchFamily="34" charset="-122"/>
                <a:ea typeface="微软雅黑" panose="020B0503020204020204" pitchFamily="34" charset="-122"/>
              </a:rPr>
              <a:t>点击增加文字内容</a:t>
            </a: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a:p>
            <a:pPr algn="ctr" defTabSz="685411"/>
            <a:r>
              <a:rPr lang="zh-CN" altLang="en-US" sz="800" dirty="0">
                <a:solidFill>
                  <a:schemeClr val="bg1">
                    <a:lumMod val="50000"/>
                  </a:schemeClr>
                </a:solidFill>
                <a:latin typeface="微软雅黑" panose="020B0503020204020204" pitchFamily="34" charset="-122"/>
                <a:ea typeface="微软雅黑" panose="020B0503020204020204" pitchFamily="34" charset="-122"/>
              </a:rPr>
              <a:t>点击增加文字内容</a:t>
            </a:r>
          </a:p>
        </p:txBody>
      </p:sp>
      <p:sp>
        <p:nvSpPr>
          <p:cNvPr id="17" name="MH_Text_3"/>
          <p:cNvSpPr txBox="1"/>
          <p:nvPr>
            <p:custDataLst>
              <p:tags r:id="rId8"/>
            </p:custDataLst>
          </p:nvPr>
        </p:nvSpPr>
        <p:spPr>
          <a:xfrm>
            <a:off x="5491707" y="3867894"/>
            <a:ext cx="2115223" cy="907458"/>
          </a:xfrm>
          <a:prstGeom prst="rect">
            <a:avLst/>
          </a:prstGeom>
          <a:noFill/>
        </p:spPr>
        <p:txBody>
          <a:bodyPr wrap="square" lIns="91431" tIns="45715" rIns="91431" bIns="45715" rtlCol="0">
            <a:normAutofit/>
          </a:bodyPr>
          <a:lstStyle/>
          <a:p>
            <a:pPr algn="ctr" defTabSz="685411"/>
            <a:r>
              <a:rPr lang="zh-CN" altLang="en-US" sz="800" dirty="0">
                <a:solidFill>
                  <a:schemeClr val="bg1">
                    <a:lumMod val="50000"/>
                  </a:schemeClr>
                </a:solidFill>
                <a:latin typeface="微软雅黑" panose="020B0503020204020204" pitchFamily="34" charset="-122"/>
                <a:ea typeface="微软雅黑" panose="020B0503020204020204" pitchFamily="34" charset="-122"/>
              </a:rPr>
              <a:t>点击增加文字内容</a:t>
            </a: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a:p>
            <a:pPr algn="ctr" defTabSz="685411"/>
            <a:r>
              <a:rPr lang="zh-CN" altLang="en-US" sz="800" dirty="0">
                <a:solidFill>
                  <a:schemeClr val="bg1">
                    <a:lumMod val="50000"/>
                  </a:schemeClr>
                </a:solidFill>
                <a:latin typeface="微软雅黑" panose="020B0503020204020204" pitchFamily="34" charset="-122"/>
                <a:ea typeface="微软雅黑" panose="020B0503020204020204" pitchFamily="34" charset="-122"/>
              </a:rPr>
              <a:t>点击增加文字内容</a:t>
            </a:r>
          </a:p>
        </p:txBody>
      </p:sp>
      <p:sp>
        <p:nvSpPr>
          <p:cNvPr id="18" name="MH_Text_2"/>
          <p:cNvSpPr txBox="1"/>
          <p:nvPr>
            <p:custDataLst>
              <p:tags r:id="rId9"/>
            </p:custDataLst>
          </p:nvPr>
        </p:nvSpPr>
        <p:spPr>
          <a:xfrm>
            <a:off x="5917779" y="2225028"/>
            <a:ext cx="2115223" cy="1039328"/>
          </a:xfrm>
          <a:prstGeom prst="rect">
            <a:avLst/>
          </a:prstGeom>
          <a:noFill/>
        </p:spPr>
        <p:txBody>
          <a:bodyPr wrap="square" lIns="91431" tIns="45715" rIns="91431" bIns="45715" rtlCol="0">
            <a:normAutofit/>
          </a:bodyPr>
          <a:lstStyle/>
          <a:p>
            <a:pPr algn="ctr" defTabSz="685411"/>
            <a:r>
              <a:rPr lang="zh-CN" altLang="en-US" sz="800" dirty="0">
                <a:solidFill>
                  <a:schemeClr val="bg1">
                    <a:lumMod val="50000"/>
                  </a:schemeClr>
                </a:solidFill>
                <a:latin typeface="微软雅黑" panose="020B0503020204020204" pitchFamily="34" charset="-122"/>
                <a:ea typeface="微软雅黑" panose="020B0503020204020204" pitchFamily="34" charset="-122"/>
              </a:rPr>
              <a:t>点击增加文字内容</a:t>
            </a: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a:p>
            <a:pPr algn="ctr" defTabSz="685411"/>
            <a:r>
              <a:rPr lang="zh-CN" altLang="en-US" sz="800" dirty="0">
                <a:solidFill>
                  <a:schemeClr val="bg1">
                    <a:lumMod val="50000"/>
                  </a:schemeClr>
                </a:solidFill>
                <a:latin typeface="微软雅黑" panose="020B0503020204020204" pitchFamily="34" charset="-122"/>
                <a:ea typeface="微软雅黑" panose="020B0503020204020204" pitchFamily="34" charset="-122"/>
              </a:rPr>
              <a:t>点击增加文字内容</a:t>
            </a:r>
          </a:p>
        </p:txBody>
      </p:sp>
      <p:sp>
        <p:nvSpPr>
          <p:cNvPr id="19" name="文本框 6">
            <a:extLst>
              <a:ext uri="{FF2B5EF4-FFF2-40B4-BE49-F238E27FC236}">
                <a16:creationId xmlns:a16="http://schemas.microsoft.com/office/drawing/2014/main" id="{42F5C374-88B7-4F16-9CEE-D1AE352D978F}"/>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20" name="组合 19">
            <a:extLst>
              <a:ext uri="{FF2B5EF4-FFF2-40B4-BE49-F238E27FC236}">
                <a16:creationId xmlns:a16="http://schemas.microsoft.com/office/drawing/2014/main" id="{5DC0ABC5-A440-442D-AFF3-8D746CAE0CFD}"/>
              </a:ext>
            </a:extLst>
          </p:cNvPr>
          <p:cNvGrpSpPr/>
          <p:nvPr/>
        </p:nvGrpSpPr>
        <p:grpSpPr>
          <a:xfrm>
            <a:off x="331635" y="679278"/>
            <a:ext cx="8682581" cy="63818"/>
            <a:chOff x="288133" y="483063"/>
            <a:chExt cx="8772740" cy="64666"/>
          </a:xfrm>
        </p:grpSpPr>
        <p:sp>
          <p:nvSpPr>
            <p:cNvPr id="21" name="任意多边形 49">
              <a:extLst>
                <a:ext uri="{FF2B5EF4-FFF2-40B4-BE49-F238E27FC236}">
                  <a16:creationId xmlns:a16="http://schemas.microsoft.com/office/drawing/2014/main" id="{93AF5A95-BAE6-4FCF-9587-51A17464DE5B}"/>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22" name="直接连接符 21">
              <a:extLst>
                <a:ext uri="{FF2B5EF4-FFF2-40B4-BE49-F238E27FC236}">
                  <a16:creationId xmlns:a16="http://schemas.microsoft.com/office/drawing/2014/main" id="{79D7B2A6-8B25-4166-9DF0-7FD7BD6839EF}"/>
                </a:ext>
              </a:extLst>
            </p:cNvPr>
            <p:cNvCxnSpPr>
              <a:stCxn id="21"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 name="组合 22">
            <a:extLst>
              <a:ext uri="{FF2B5EF4-FFF2-40B4-BE49-F238E27FC236}">
                <a16:creationId xmlns:a16="http://schemas.microsoft.com/office/drawing/2014/main" id="{5135987D-8F06-4726-B788-4374A9F127C9}"/>
              </a:ext>
            </a:extLst>
          </p:cNvPr>
          <p:cNvGrpSpPr/>
          <p:nvPr/>
        </p:nvGrpSpPr>
        <p:grpSpPr>
          <a:xfrm>
            <a:off x="1" y="305047"/>
            <a:ext cx="603005" cy="332759"/>
            <a:chOff x="0" y="252065"/>
            <a:chExt cx="641111" cy="392113"/>
          </a:xfrm>
        </p:grpSpPr>
        <p:sp>
          <p:nvSpPr>
            <p:cNvPr id="24" name="矩形 59">
              <a:extLst>
                <a:ext uri="{FF2B5EF4-FFF2-40B4-BE49-F238E27FC236}">
                  <a16:creationId xmlns:a16="http://schemas.microsoft.com/office/drawing/2014/main" id="{056C531E-0689-41A4-BBE3-72EA1C6A9B66}"/>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25" name="矩形 60">
              <a:extLst>
                <a:ext uri="{FF2B5EF4-FFF2-40B4-BE49-F238E27FC236}">
                  <a16:creationId xmlns:a16="http://schemas.microsoft.com/office/drawing/2014/main" id="{50C2FC33-6029-4F84-8E4B-B402C85EBC5D}"/>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26" name="五边形 56">
              <a:extLst>
                <a:ext uri="{FF2B5EF4-FFF2-40B4-BE49-F238E27FC236}">
                  <a16:creationId xmlns:a16="http://schemas.microsoft.com/office/drawing/2014/main" id="{6A6A0A67-E1C4-45A4-A840-C394C1A71CAD}"/>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custDataLst>
      <p:tags r:id="rId1"/>
    </p:custDataLst>
    <p:extLst>
      <p:ext uri="{BB962C8B-B14F-4D97-AF65-F5344CB8AC3E}">
        <p14:creationId xmlns:p14="http://schemas.microsoft.com/office/powerpoint/2010/main" val="3305287738"/>
      </p:ext>
    </p:extLst>
  </p:cSld>
  <p:clrMapOvr>
    <a:masterClrMapping/>
  </p:clrMapOvr>
  <mc:AlternateContent xmlns:mc="http://schemas.openxmlformats.org/markup-compatibility/2006" xmlns:p14="http://schemas.microsoft.com/office/powerpoint/2010/main">
    <mc:Choice Requires="p14">
      <p:transition spd="slow" p14:dur="1250" advClick="0" advTm="0">
        <p:pull/>
      </p:transition>
    </mc:Choice>
    <mc:Fallback xmlns="">
      <p:transition spd="slow" advClick="0"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22" presetClass="entr" presetSubtype="2"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right)">
                                      <p:cBhvr>
                                        <p:cTn id="14" dur="500"/>
                                        <p:tgtEl>
                                          <p:spTgt spid="31"/>
                                        </p:tgtEl>
                                      </p:cBhvr>
                                    </p:animEffect>
                                  </p:childTnLst>
                                </p:cTn>
                              </p:par>
                            </p:childTnLst>
                          </p:cTn>
                        </p:par>
                        <p:par>
                          <p:cTn id="15" fill="hold">
                            <p:stCondLst>
                              <p:cond delay="2500"/>
                            </p:stCondLst>
                            <p:childTnLst>
                              <p:par>
                                <p:cTn id="16" presetID="14" presetClass="entr" presetSubtype="1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randombar(horizontal)">
                                      <p:cBhvr>
                                        <p:cTn id="18" dur="500"/>
                                        <p:tgtEl>
                                          <p:spTgt spid="15"/>
                                        </p:tgtEl>
                                      </p:cBhvr>
                                    </p:animEffect>
                                  </p:childTnLst>
                                </p:cTn>
                              </p:par>
                            </p:childTnLst>
                          </p:cTn>
                        </p:par>
                        <p:par>
                          <p:cTn id="19" fill="hold">
                            <p:stCondLst>
                              <p:cond delay="3000"/>
                            </p:stCondLst>
                            <p:childTnLst>
                              <p:par>
                                <p:cTn id="20" presetID="22" presetClass="entr" presetSubtype="2" fill="hold" nodeType="after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right)">
                                      <p:cBhvr>
                                        <p:cTn id="22" dur="500"/>
                                        <p:tgtEl>
                                          <p:spTgt spid="59"/>
                                        </p:tgtEl>
                                      </p:cBhvr>
                                    </p:animEffect>
                                  </p:childTnLst>
                                </p:cTn>
                              </p:par>
                            </p:childTnLst>
                          </p:cTn>
                        </p:par>
                        <p:par>
                          <p:cTn id="23" fill="hold">
                            <p:stCondLst>
                              <p:cond delay="3500"/>
                            </p:stCondLst>
                            <p:childTnLst>
                              <p:par>
                                <p:cTn id="24" presetID="14" presetClass="entr" presetSubtype="1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500"/>
                                        <p:tgtEl>
                                          <p:spTgt spid="16"/>
                                        </p:tgtEl>
                                      </p:cBhvr>
                                    </p:animEffect>
                                  </p:childTnLst>
                                </p:cTn>
                              </p:par>
                            </p:childTnLst>
                          </p:cTn>
                        </p:par>
                        <p:par>
                          <p:cTn id="27" fill="hold">
                            <p:stCondLst>
                              <p:cond delay="4000"/>
                            </p:stCondLst>
                            <p:childTnLst>
                              <p:par>
                                <p:cTn id="28" presetID="22" presetClass="entr" presetSubtype="8"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wipe(left)">
                                      <p:cBhvr>
                                        <p:cTn id="30" dur="500"/>
                                        <p:tgtEl>
                                          <p:spTgt spid="55"/>
                                        </p:tgtEl>
                                      </p:cBhvr>
                                    </p:animEffect>
                                  </p:childTnLst>
                                </p:cTn>
                              </p:par>
                            </p:childTnLst>
                          </p:cTn>
                        </p:par>
                        <p:par>
                          <p:cTn id="31" fill="hold">
                            <p:stCondLst>
                              <p:cond delay="4500"/>
                            </p:stCondLst>
                            <p:childTnLst>
                              <p:par>
                                <p:cTn id="32" presetID="14" presetClass="entr" presetSubtype="1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childTnLst>
                          </p:cTn>
                        </p:par>
                        <p:par>
                          <p:cTn id="35" fill="hold">
                            <p:stCondLst>
                              <p:cond delay="5000"/>
                            </p:stCondLst>
                            <p:childTnLst>
                              <p:par>
                                <p:cTn id="36" presetID="22" presetClass="entr" presetSubtype="8"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wipe(left)">
                                      <p:cBhvr>
                                        <p:cTn id="38" dur="500"/>
                                        <p:tgtEl>
                                          <p:spTgt spid="67"/>
                                        </p:tgtEl>
                                      </p:cBhvr>
                                    </p:animEffect>
                                  </p:childTnLst>
                                </p:cTn>
                              </p:par>
                            </p:childTnLst>
                          </p:cTn>
                        </p:par>
                        <p:par>
                          <p:cTn id="39" fill="hold">
                            <p:stCondLst>
                              <p:cond delay="5500"/>
                            </p:stCondLst>
                            <p:childTnLst>
                              <p:par>
                                <p:cTn id="40" presetID="14" presetClass="entr" presetSubtype="1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randombar(horizontal)">
                                      <p:cBhvr>
                                        <p:cTn id="42" dur="500"/>
                                        <p:tgtEl>
                                          <p:spTgt spid="17"/>
                                        </p:tgtEl>
                                      </p:cBhvr>
                                    </p:animEffect>
                                  </p:childTnLst>
                                </p:cTn>
                              </p:par>
                              <p:par>
                                <p:cTn id="43" presetID="22" presetClass="entr" presetSubtype="8"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childTnLst>
                          </p:cTn>
                        </p:par>
                        <p:par>
                          <p:cTn id="46" fill="hold">
                            <p:stCondLst>
                              <p:cond delay="6000"/>
                            </p:stCondLst>
                            <p:childTnLst>
                              <p:par>
                                <p:cTn id="47" presetID="22" presetClass="entr" presetSubtype="4"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childTnLst>
                          </p:cTn>
                        </p:par>
                        <p:par>
                          <p:cTn id="50" fill="hold">
                            <p:stCondLst>
                              <p:cond delay="65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9"/>
                                        </p:tgtEl>
                                        <p:attrNameLst>
                                          <p:attrName>style.visibility</p:attrName>
                                        </p:attrNameLst>
                                      </p:cBhvr>
                                      <p:to>
                                        <p:strVal val="visible"/>
                                      </p:to>
                                    </p:set>
                                    <p:anim calcmode="lin" valueType="num">
                                      <p:cBhvr>
                                        <p:cTn id="53"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19"/>
                                        </p:tgtEl>
                                        <p:attrNameLst>
                                          <p:attrName>ppt_y</p:attrName>
                                        </p:attrNameLst>
                                      </p:cBhvr>
                                      <p:tavLst>
                                        <p:tav tm="0">
                                          <p:val>
                                            <p:strVal val="#ppt_y"/>
                                          </p:val>
                                        </p:tav>
                                        <p:tav tm="100000">
                                          <p:val>
                                            <p:strVal val="#ppt_y"/>
                                          </p:val>
                                        </p:tav>
                                      </p:tavLst>
                                    </p:anim>
                                    <p:anim calcmode="lin" valueType="num">
                                      <p:cBhvr>
                                        <p:cTn id="55"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19"/>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0076cbcd-f3a8-4e59-a07d-1993bd9b638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0812B72-0FCB-4C9D-877E-3BB774D8DE7A}"/>
              </a:ext>
            </a:extLst>
          </p:cNvPr>
          <p:cNvGrpSpPr>
            <a:grpSpLocks noChangeAspect="1"/>
          </p:cNvGrpSpPr>
          <p:nvPr>
            <p:custDataLst>
              <p:tags r:id="rId1"/>
            </p:custDataLst>
          </p:nvPr>
        </p:nvGrpSpPr>
        <p:grpSpPr>
          <a:xfrm>
            <a:off x="0" y="712439"/>
            <a:ext cx="9143999" cy="4180092"/>
            <a:chOff x="0" y="241957"/>
            <a:chExt cx="12191999" cy="5573456"/>
          </a:xfrm>
        </p:grpSpPr>
        <p:sp>
          <p:nvSpPr>
            <p:cNvPr id="4" name="íṡḷíḋe">
              <a:extLst>
                <a:ext uri="{FF2B5EF4-FFF2-40B4-BE49-F238E27FC236}">
                  <a16:creationId xmlns:a16="http://schemas.microsoft.com/office/drawing/2014/main" id="{8F840214-D5F9-452F-ADD6-017488411087}"/>
                </a:ext>
              </a:extLst>
            </p:cNvPr>
            <p:cNvSpPr/>
            <p:nvPr/>
          </p:nvSpPr>
          <p:spPr bwMode="auto">
            <a:xfrm flipH="1">
              <a:off x="8128000" y="241957"/>
              <a:ext cx="4063999" cy="5085184"/>
            </a:xfrm>
            <a:custGeom>
              <a:avLst/>
              <a:gdLst>
                <a:gd name="connsiteX0" fmla="*/ 0 w 4063999"/>
                <a:gd name="connsiteY0" fmla="*/ 0 h 5085184"/>
                <a:gd name="connsiteX1" fmla="*/ 4063999 w 4063999"/>
                <a:gd name="connsiteY1" fmla="*/ 2155911 h 5085184"/>
                <a:gd name="connsiteX2" fmla="*/ 4063999 w 4063999"/>
                <a:gd name="connsiteY2" fmla="*/ 5085184 h 5085184"/>
                <a:gd name="connsiteX3" fmla="*/ 0 w 4063999"/>
                <a:gd name="connsiteY3" fmla="*/ 2929273 h 5085184"/>
              </a:gdLst>
              <a:ahLst/>
              <a:cxnLst>
                <a:cxn ang="0">
                  <a:pos x="connsiteX0" y="connsiteY0"/>
                </a:cxn>
                <a:cxn ang="0">
                  <a:pos x="connsiteX1" y="connsiteY1"/>
                </a:cxn>
                <a:cxn ang="0">
                  <a:pos x="connsiteX2" y="connsiteY2"/>
                </a:cxn>
                <a:cxn ang="0">
                  <a:pos x="connsiteX3" y="connsiteY3"/>
                </a:cxn>
              </a:cxnLst>
              <a:rect l="l" t="t" r="r" b="b"/>
              <a:pathLst>
                <a:path w="4063999" h="5085184">
                  <a:moveTo>
                    <a:pt x="0" y="0"/>
                  </a:moveTo>
                  <a:lnTo>
                    <a:pt x="4063999" y="2155911"/>
                  </a:lnTo>
                  <a:lnTo>
                    <a:pt x="4063999" y="5085184"/>
                  </a:lnTo>
                  <a:lnTo>
                    <a:pt x="0" y="2929273"/>
                  </a:lnTo>
                  <a:close/>
                </a:path>
              </a:pathLst>
            </a:custGeom>
            <a:blipFill>
              <a:blip r:embed="rId3"/>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5" name="ï$ļïḋe">
              <a:extLst>
                <a:ext uri="{FF2B5EF4-FFF2-40B4-BE49-F238E27FC236}">
                  <a16:creationId xmlns:a16="http://schemas.microsoft.com/office/drawing/2014/main" id="{E2C92050-3403-442B-BC85-AF59B6F5CFC5}"/>
                </a:ext>
              </a:extLst>
            </p:cNvPr>
            <p:cNvSpPr/>
            <p:nvPr/>
          </p:nvSpPr>
          <p:spPr bwMode="auto">
            <a:xfrm flipH="1">
              <a:off x="4064000" y="241957"/>
              <a:ext cx="4063999" cy="5085184"/>
            </a:xfrm>
            <a:custGeom>
              <a:avLst/>
              <a:gdLst>
                <a:gd name="connsiteX0" fmla="*/ 4063999 w 4063999"/>
                <a:gd name="connsiteY0" fmla="*/ 0 h 5085184"/>
                <a:gd name="connsiteX1" fmla="*/ 4063999 w 4063999"/>
                <a:gd name="connsiteY1" fmla="*/ 2929273 h 5085184"/>
                <a:gd name="connsiteX2" fmla="*/ 0 w 4063999"/>
                <a:gd name="connsiteY2" fmla="*/ 5085184 h 5085184"/>
                <a:gd name="connsiteX3" fmla="*/ 0 w 4063999"/>
                <a:gd name="connsiteY3" fmla="*/ 2155911 h 5085184"/>
              </a:gdLst>
              <a:ahLst/>
              <a:cxnLst>
                <a:cxn ang="0">
                  <a:pos x="connsiteX0" y="connsiteY0"/>
                </a:cxn>
                <a:cxn ang="0">
                  <a:pos x="connsiteX1" y="connsiteY1"/>
                </a:cxn>
                <a:cxn ang="0">
                  <a:pos x="connsiteX2" y="connsiteY2"/>
                </a:cxn>
                <a:cxn ang="0">
                  <a:pos x="connsiteX3" y="connsiteY3"/>
                </a:cxn>
              </a:cxnLst>
              <a:rect l="l" t="t" r="r" b="b"/>
              <a:pathLst>
                <a:path w="4063999" h="5085184">
                  <a:moveTo>
                    <a:pt x="4063999" y="0"/>
                  </a:moveTo>
                  <a:lnTo>
                    <a:pt x="4063999" y="2929273"/>
                  </a:lnTo>
                  <a:lnTo>
                    <a:pt x="0" y="5085184"/>
                  </a:lnTo>
                  <a:lnTo>
                    <a:pt x="0" y="2155911"/>
                  </a:lnTo>
                  <a:close/>
                </a:path>
              </a:pathLst>
            </a:custGeom>
            <a:blipFill>
              <a:blip r:embed="rId4"/>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6" name="iśľiḋê">
              <a:extLst>
                <a:ext uri="{FF2B5EF4-FFF2-40B4-BE49-F238E27FC236}">
                  <a16:creationId xmlns:a16="http://schemas.microsoft.com/office/drawing/2014/main" id="{A4FFB39D-F189-4208-95ED-A635CC61E8C3}"/>
                </a:ext>
              </a:extLst>
            </p:cNvPr>
            <p:cNvSpPr/>
            <p:nvPr/>
          </p:nvSpPr>
          <p:spPr bwMode="auto">
            <a:xfrm flipH="1">
              <a:off x="0" y="241957"/>
              <a:ext cx="4063999" cy="5085184"/>
            </a:xfrm>
            <a:custGeom>
              <a:avLst/>
              <a:gdLst>
                <a:gd name="connsiteX0" fmla="*/ 0 w 4063999"/>
                <a:gd name="connsiteY0" fmla="*/ 0 h 5085184"/>
                <a:gd name="connsiteX1" fmla="*/ 4063999 w 4063999"/>
                <a:gd name="connsiteY1" fmla="*/ 2155911 h 5085184"/>
                <a:gd name="connsiteX2" fmla="*/ 4063999 w 4063999"/>
                <a:gd name="connsiteY2" fmla="*/ 5085184 h 5085184"/>
                <a:gd name="connsiteX3" fmla="*/ 0 w 4063999"/>
                <a:gd name="connsiteY3" fmla="*/ 2929273 h 5085184"/>
              </a:gdLst>
              <a:ahLst/>
              <a:cxnLst>
                <a:cxn ang="0">
                  <a:pos x="connsiteX0" y="connsiteY0"/>
                </a:cxn>
                <a:cxn ang="0">
                  <a:pos x="connsiteX1" y="connsiteY1"/>
                </a:cxn>
                <a:cxn ang="0">
                  <a:pos x="connsiteX2" y="connsiteY2"/>
                </a:cxn>
                <a:cxn ang="0">
                  <a:pos x="connsiteX3" y="connsiteY3"/>
                </a:cxn>
              </a:cxnLst>
              <a:rect l="l" t="t" r="r" b="b"/>
              <a:pathLst>
                <a:path w="4063999" h="5085184">
                  <a:moveTo>
                    <a:pt x="0" y="0"/>
                  </a:moveTo>
                  <a:lnTo>
                    <a:pt x="4063999" y="2155911"/>
                  </a:lnTo>
                  <a:lnTo>
                    <a:pt x="4063999" y="5085184"/>
                  </a:lnTo>
                  <a:lnTo>
                    <a:pt x="0" y="2929273"/>
                  </a:lnTo>
                  <a:close/>
                </a:path>
              </a:pathLst>
            </a:custGeom>
            <a:blipFill>
              <a:blip r:embed="rId5"/>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 name="íśļïḑê">
              <a:extLst>
                <a:ext uri="{FF2B5EF4-FFF2-40B4-BE49-F238E27FC236}">
                  <a16:creationId xmlns:a16="http://schemas.microsoft.com/office/drawing/2014/main" id="{A7C8B9D2-0B85-4DA6-A6CE-B04DA5B42C68}"/>
                </a:ext>
              </a:extLst>
            </p:cNvPr>
            <p:cNvSpPr txBox="1"/>
            <p:nvPr/>
          </p:nvSpPr>
          <p:spPr>
            <a:xfrm flipH="1">
              <a:off x="1723740" y="4571966"/>
              <a:ext cx="4680520" cy="276999"/>
            </a:xfrm>
            <a:prstGeom prst="rect">
              <a:avLst/>
            </a:prstGeom>
            <a:noFill/>
          </p:spPr>
          <p:txBody>
            <a:bodyPr wrap="none" lIns="0" tIns="0" rIns="0" bIns="0">
              <a:normAutofit/>
            </a:bodyPr>
            <a:lstStyle/>
            <a:p>
              <a:r>
                <a:rPr lang="zh-CN" altLang="en-US" sz="1350" b="1">
                  <a:solidFill>
                    <a:schemeClr val="accent1"/>
                  </a:solidFill>
                </a:rPr>
                <a:t>标题文本预设</a:t>
              </a:r>
            </a:p>
          </p:txBody>
        </p:sp>
        <p:sp>
          <p:nvSpPr>
            <p:cNvPr id="8" name="íS1ïḑê">
              <a:extLst>
                <a:ext uri="{FF2B5EF4-FFF2-40B4-BE49-F238E27FC236}">
                  <a16:creationId xmlns:a16="http://schemas.microsoft.com/office/drawing/2014/main" id="{08A178BF-5CDB-4212-B780-4AA68B4F971D}"/>
                </a:ext>
              </a:extLst>
            </p:cNvPr>
            <p:cNvSpPr txBox="1"/>
            <p:nvPr/>
          </p:nvSpPr>
          <p:spPr>
            <a:xfrm flipH="1">
              <a:off x="1723740" y="4848965"/>
              <a:ext cx="4680520" cy="236219"/>
            </a:xfrm>
            <a:prstGeom prst="rect">
              <a:avLst/>
            </a:prstGeom>
            <a:noFill/>
          </p:spPr>
          <p:txBody>
            <a:bodyPr wrap="square" lIns="0" tIns="0" rIns="0" bIns="0">
              <a:normAutofit lnSpcReduction="10000"/>
            </a:bodyPr>
            <a:lstStyle/>
            <a:p>
              <a:pPr>
                <a:lnSpc>
                  <a:spcPct val="120000"/>
                </a:lnSpc>
              </a:pPr>
              <a:r>
                <a:rPr lang="zh-CN" altLang="en-US" sz="1050"/>
                <a:t>此部分内容作为文字排版占位显示（建议使用主题字体）</a:t>
              </a:r>
            </a:p>
          </p:txBody>
        </p:sp>
        <p:sp>
          <p:nvSpPr>
            <p:cNvPr id="9" name="îślídé">
              <a:extLst>
                <a:ext uri="{FF2B5EF4-FFF2-40B4-BE49-F238E27FC236}">
                  <a16:creationId xmlns:a16="http://schemas.microsoft.com/office/drawing/2014/main" id="{F42BFE14-FCFF-4643-9281-BC26DD4EED6B}"/>
                </a:ext>
              </a:extLst>
            </p:cNvPr>
            <p:cNvSpPr/>
            <p:nvPr/>
          </p:nvSpPr>
          <p:spPr>
            <a:xfrm flipH="1">
              <a:off x="1723740" y="5426652"/>
              <a:ext cx="8944770" cy="388761"/>
            </a:xfrm>
            <a:prstGeom prst="rect">
              <a:avLst/>
            </a:prstGeom>
          </p:spPr>
          <p:txBody>
            <a:bodyPr wrap="square" lIns="0" tIns="0" rIns="0" bIns="0">
              <a:normAutofit lnSpcReduction="10000"/>
            </a:bodyPr>
            <a:lstStyle/>
            <a:p>
              <a:pPr>
                <a:lnSpc>
                  <a:spcPct val="120000"/>
                </a:lnSpc>
              </a:pPr>
              <a:r>
                <a:rPr lang="zh-CN" altLang="en-US" sz="825" dirty="0"/>
                <a:t>此部分内容作为文字排版占位显示（建议使用主题字体）。如需更改请在（设置形状格式）菜单下（文本选项）中调整。此部分内容作为文字排版占位显示（建议使用主题字体）。</a:t>
              </a:r>
            </a:p>
          </p:txBody>
        </p:sp>
      </p:grpSp>
      <p:sp>
        <p:nvSpPr>
          <p:cNvPr id="12" name="文本框 6">
            <a:extLst>
              <a:ext uri="{FF2B5EF4-FFF2-40B4-BE49-F238E27FC236}">
                <a16:creationId xmlns:a16="http://schemas.microsoft.com/office/drawing/2014/main" id="{4491E8B5-562C-420C-AA60-65CE4FDF3954}"/>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13" name="组合 12">
            <a:extLst>
              <a:ext uri="{FF2B5EF4-FFF2-40B4-BE49-F238E27FC236}">
                <a16:creationId xmlns:a16="http://schemas.microsoft.com/office/drawing/2014/main" id="{DC8F9725-9BFC-444D-919E-500168D03274}"/>
              </a:ext>
            </a:extLst>
          </p:cNvPr>
          <p:cNvGrpSpPr/>
          <p:nvPr/>
        </p:nvGrpSpPr>
        <p:grpSpPr>
          <a:xfrm>
            <a:off x="331635" y="679278"/>
            <a:ext cx="8682581" cy="63818"/>
            <a:chOff x="288133" y="483063"/>
            <a:chExt cx="8772740" cy="64666"/>
          </a:xfrm>
        </p:grpSpPr>
        <p:sp>
          <p:nvSpPr>
            <p:cNvPr id="14" name="任意多边形 49">
              <a:extLst>
                <a:ext uri="{FF2B5EF4-FFF2-40B4-BE49-F238E27FC236}">
                  <a16:creationId xmlns:a16="http://schemas.microsoft.com/office/drawing/2014/main" id="{76811AC0-E9DA-47A1-898D-BE76022CE8BD}"/>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15" name="直接连接符 14">
              <a:extLst>
                <a:ext uri="{FF2B5EF4-FFF2-40B4-BE49-F238E27FC236}">
                  <a16:creationId xmlns:a16="http://schemas.microsoft.com/office/drawing/2014/main" id="{F9B38334-C707-4198-93DF-99121F1BE408}"/>
                </a:ext>
              </a:extLst>
            </p:cNvPr>
            <p:cNvCxnSpPr>
              <a:stCxn id="14"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a:extLst>
              <a:ext uri="{FF2B5EF4-FFF2-40B4-BE49-F238E27FC236}">
                <a16:creationId xmlns:a16="http://schemas.microsoft.com/office/drawing/2014/main" id="{0446A177-FC6F-4FB9-8541-CA57DCC96583}"/>
              </a:ext>
            </a:extLst>
          </p:cNvPr>
          <p:cNvGrpSpPr/>
          <p:nvPr/>
        </p:nvGrpSpPr>
        <p:grpSpPr>
          <a:xfrm>
            <a:off x="1" y="305047"/>
            <a:ext cx="603005" cy="332759"/>
            <a:chOff x="0" y="252065"/>
            <a:chExt cx="641111" cy="392113"/>
          </a:xfrm>
        </p:grpSpPr>
        <p:sp>
          <p:nvSpPr>
            <p:cNvPr id="17" name="矩形 59">
              <a:extLst>
                <a:ext uri="{FF2B5EF4-FFF2-40B4-BE49-F238E27FC236}">
                  <a16:creationId xmlns:a16="http://schemas.microsoft.com/office/drawing/2014/main" id="{156D943B-042F-4A6D-B0FF-BFF3DA19486F}"/>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18" name="矩形 60">
              <a:extLst>
                <a:ext uri="{FF2B5EF4-FFF2-40B4-BE49-F238E27FC236}">
                  <a16:creationId xmlns:a16="http://schemas.microsoft.com/office/drawing/2014/main" id="{880E69DF-EB34-460E-A113-DF24D39218C3}"/>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19" name="五边形 56">
              <a:extLst>
                <a:ext uri="{FF2B5EF4-FFF2-40B4-BE49-F238E27FC236}">
                  <a16:creationId xmlns:a16="http://schemas.microsoft.com/office/drawing/2014/main" id="{01038EEC-6F79-4A51-8331-DCC3F209C5A7}"/>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2423384902"/>
      </p:ext>
    </p:extLst>
  </p:cSld>
  <p:clrMapOvr>
    <a:masterClrMapping/>
  </p:clrMapOvr>
  <mc:AlternateContent xmlns:mc="http://schemas.openxmlformats.org/markup-compatibility/2006" xmlns:p14="http://schemas.microsoft.com/office/powerpoint/2010/main">
    <mc:Choice Requires="p14">
      <p:transition spd="slow" p14:dur="1250" advTm="0">
        <p:pull/>
      </p:transition>
    </mc:Choice>
    <mc:Fallback xmlns="">
      <p:transition spd="slow"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2"/>
                                        </p:tgtEl>
                                        <p:attrNameLst>
                                          <p:attrName>ppt_y</p:attrName>
                                        </p:attrNameLst>
                                      </p:cBhvr>
                                      <p:tavLst>
                                        <p:tav tm="0">
                                          <p:val>
                                            <p:strVal val="#ppt_y"/>
                                          </p:val>
                                        </p:tav>
                                        <p:tav tm="100000">
                                          <p:val>
                                            <p:strVal val="#ppt_y"/>
                                          </p:val>
                                        </p:tav>
                                      </p:tavLst>
                                    </p:anim>
                                    <p:anim calcmode="lin" valueType="num">
                                      <p:cBhvr>
                                        <p:cTn id="20"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2"/>
                                        </p:tgtEl>
                                        <p:attrNameLst>
                                          <p:attrName>ppt_w</p:attrName>
                                        </p:attrNameLst>
                                      </p:cBhvr>
                                      <p:tavLst>
                                        <p:tav tm="0">
                                          <p:val>
                                            <p:strVal val="#ppt_w/10"/>
                                          </p:val>
                                        </p:tav>
                                        <p:tav tm="50000">
                                          <p:val>
                                            <p:strVal val="#ppt_w+.01"/>
                                          </p:val>
                                        </p:tav>
                                        <p:tav tm="100000">
                                          <p:val>
                                            <p:strVal val="#ppt_w"/>
                                          </p:val>
                                        </p:tav>
                                      </p:tavLst>
                                    </p:anim>
                                    <p:animEffect>
                                      <p:cBhvr>
                                        <p:cTn id="22"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箭头3"/>
          <p:cNvSpPr/>
          <p:nvPr/>
        </p:nvSpPr>
        <p:spPr bwMode="gray">
          <a:xfrm flipV="1">
            <a:off x="1890275" y="2625745"/>
            <a:ext cx="1206385" cy="1406993"/>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p:spPr>
        <p:txBody>
          <a:bodyPr wrap="none" lIns="68541" tIns="34271" rIns="68541" bIns="3427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394">
              <a:defRPr/>
            </a:pPr>
            <a:endParaRPr lang="zh-CN" altLang="en-US" sz="1300" dirty="0">
              <a:solidFill>
                <a:sysClr val="windowText" lastClr="000000"/>
              </a:solidFill>
              <a:latin typeface="Calibri" panose="020F0502020204030204"/>
              <a:ea typeface="宋体" panose="02010600030101010101" pitchFamily="2" charset="-122"/>
            </a:endParaRPr>
          </a:p>
        </p:txBody>
      </p:sp>
      <p:sp>
        <p:nvSpPr>
          <p:cNvPr id="212" name="箭头2"/>
          <p:cNvSpPr/>
          <p:nvPr/>
        </p:nvSpPr>
        <p:spPr bwMode="gray">
          <a:xfrm rot="16200000">
            <a:off x="2208293" y="2107572"/>
            <a:ext cx="358295" cy="1433957"/>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75000"/>
            </a:schemeClr>
          </a:solidFill>
          <a:ln>
            <a:noFill/>
          </a:ln>
          <a:effectLst/>
        </p:spPr>
        <p:txBody>
          <a:bodyPr wrap="none" lIns="68541" tIns="34271" rIns="68541" bIns="3427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394">
              <a:defRPr/>
            </a:pPr>
            <a:endParaRPr lang="zh-CN" altLang="en-US" sz="1300" dirty="0">
              <a:solidFill>
                <a:sysClr val="windowText" lastClr="000000"/>
              </a:solidFill>
              <a:latin typeface="Calibri" panose="020F0502020204030204"/>
              <a:ea typeface="宋体" panose="02010600030101010101" pitchFamily="2" charset="-122"/>
            </a:endParaRPr>
          </a:p>
        </p:txBody>
      </p:sp>
      <p:sp>
        <p:nvSpPr>
          <p:cNvPr id="213" name="箭头1"/>
          <p:cNvSpPr/>
          <p:nvPr/>
        </p:nvSpPr>
        <p:spPr bwMode="gray">
          <a:xfrm>
            <a:off x="1882518" y="1542713"/>
            <a:ext cx="1206385" cy="1406993"/>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p:spPr>
        <p:txBody>
          <a:bodyPr wrap="none" lIns="68541" tIns="34271" rIns="68541" bIns="34271"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394">
              <a:defRPr/>
            </a:pPr>
            <a:endParaRPr lang="zh-CN" altLang="en-US" sz="1300" dirty="0">
              <a:solidFill>
                <a:sysClr val="windowText" lastClr="000000"/>
              </a:solidFill>
              <a:latin typeface="Calibri" panose="020F0502020204030204"/>
              <a:ea typeface="宋体" panose="02010600030101010101" pitchFamily="2" charset="-122"/>
            </a:endParaRPr>
          </a:p>
        </p:txBody>
      </p:sp>
      <p:sp>
        <p:nvSpPr>
          <p:cNvPr id="214" name="文本1"/>
          <p:cNvSpPr>
            <a:spLocks noChangeArrowheads="1"/>
          </p:cNvSpPr>
          <p:nvPr/>
        </p:nvSpPr>
        <p:spPr bwMode="gray">
          <a:xfrm>
            <a:off x="5165638" y="1275907"/>
            <a:ext cx="2534581" cy="866499"/>
          </a:xfrm>
          <a:prstGeom prst="roundRect">
            <a:avLst>
              <a:gd name="adj" fmla="val 11505"/>
            </a:avLst>
          </a:prstGeom>
          <a:solidFill>
            <a:schemeClr val="bg1">
              <a:lumMod val="85000"/>
            </a:schemeClr>
          </a:solidFill>
          <a:ln w="25400" cap="flat" cmpd="sng" algn="ctr">
            <a:noFill/>
            <a:prstDash val="solid"/>
          </a:ln>
          <a:effectLst/>
        </p:spPr>
        <p:txBody>
          <a:bodyPr lIns="68541" tIns="34271" rIns="68541" bIns="3427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    点击添加文字，点击添加文字</a:t>
            </a:r>
            <a:endParaRPr lang="zh-CN" altLang="zh-CN" sz="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5" name="标题1"/>
          <p:cNvSpPr>
            <a:spLocks noChangeArrowheads="1"/>
          </p:cNvSpPr>
          <p:nvPr/>
        </p:nvSpPr>
        <p:spPr bwMode="gray">
          <a:xfrm>
            <a:off x="3172248" y="1275907"/>
            <a:ext cx="1993390" cy="866499"/>
          </a:xfrm>
          <a:prstGeom prst="roundRect">
            <a:avLst>
              <a:gd name="adj" fmla="val 11921"/>
            </a:avLst>
          </a:prstGeom>
          <a:solidFill>
            <a:schemeClr val="accent2"/>
          </a:solidFill>
          <a:ln w="25400" cap="flat" cmpd="sng" algn="ctr">
            <a:noFill/>
            <a:prstDash val="solid"/>
          </a:ln>
          <a:effectLst/>
          <a:scene3d>
            <a:camera prst="orthographicFront">
              <a:rot lat="0" lon="0" rev="0"/>
            </a:camera>
            <a:lightRig rig="contrasting" dir="t">
              <a:rot lat="0" lon="0" rev="7800000"/>
            </a:lightRig>
          </a:scene3d>
          <a:sp3d/>
        </p:spPr>
        <p:txBody>
          <a:bodyPr lIns="68541" tIns="34271" rIns="68541" bIns="3427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1200" b="1" dirty="0">
                <a:solidFill>
                  <a:sysClr val="window" lastClr="FFFFFF">
                    <a:lumMod val="95000"/>
                  </a:sysClr>
                </a:solidFill>
                <a:latin typeface="微软雅黑" panose="020B0503020204020204" pitchFamily="34" charset="-122"/>
                <a:ea typeface="微软雅黑" panose="020B0503020204020204" pitchFamily="34" charset="-122"/>
              </a:rPr>
              <a:t>        点击添加文本</a:t>
            </a:r>
            <a:endParaRPr lang="zh-CN" altLang="zh-CN" sz="1200" b="1"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216" name="文本2"/>
          <p:cNvSpPr>
            <a:spLocks noChangeArrowheads="1"/>
          </p:cNvSpPr>
          <p:nvPr/>
        </p:nvSpPr>
        <p:spPr bwMode="gray">
          <a:xfrm>
            <a:off x="5165638" y="2353172"/>
            <a:ext cx="2534581" cy="866499"/>
          </a:xfrm>
          <a:prstGeom prst="roundRect">
            <a:avLst>
              <a:gd name="adj" fmla="val 11505"/>
            </a:avLst>
          </a:prstGeom>
          <a:solidFill>
            <a:schemeClr val="bg1">
              <a:lumMod val="85000"/>
            </a:schemeClr>
          </a:solidFill>
          <a:ln w="25400" cap="flat" cmpd="sng" algn="ctr">
            <a:noFill/>
            <a:prstDash val="solid"/>
          </a:ln>
          <a:effectLst/>
        </p:spPr>
        <p:txBody>
          <a:bodyPr lIns="68541" tIns="34271" rIns="68541" bIns="3427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lnSpc>
                <a:spcPct val="120000"/>
              </a:lnSpc>
              <a:spcBef>
                <a:spcPct val="0"/>
              </a:spcBef>
              <a:spcAft>
                <a:spcPct val="0"/>
              </a:spcAft>
              <a:defRPr/>
            </a:pPr>
            <a:endParaRPr lang="en-US" altLang="zh-CN" sz="1200" dirty="0">
              <a:solidFill>
                <a:srgbClr val="4D4D4D"/>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en-US" altLang="zh-CN" sz="1200" dirty="0">
                <a:solidFill>
                  <a:srgbClr val="4D4D4D"/>
                </a:solidFill>
                <a:latin typeface="微软雅黑" panose="020B0503020204020204" pitchFamily="34" charset="-122"/>
                <a:ea typeface="微软雅黑" panose="020B0503020204020204" pitchFamily="34" charset="-122"/>
              </a:rPr>
              <a:t>   </a:t>
            </a:r>
            <a:r>
              <a:rPr lang="en-US" altLang="zh-CN" sz="8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800" dirty="0">
                <a:solidFill>
                  <a:schemeClr val="bg1">
                    <a:lumMod val="50000"/>
                  </a:schemeClr>
                </a:solidFill>
                <a:latin typeface="微软雅黑" panose="020B0503020204020204" pitchFamily="34" charset="-122"/>
                <a:ea typeface="微软雅黑" panose="020B0503020204020204" pitchFamily="34" charset="-122"/>
              </a:rPr>
              <a:t>点击添加文字，点击添加文字</a:t>
            </a:r>
            <a:endParaRPr lang="zh-CN" altLang="zh-CN" sz="1200" dirty="0">
              <a:solidFill>
                <a:schemeClr val="bg1">
                  <a:lumMod val="50000"/>
                </a:schemeClr>
              </a:solidFill>
              <a:latin typeface="微软雅黑" panose="020B0503020204020204" pitchFamily="34" charset="-122"/>
              <a:ea typeface="微软雅黑" panose="020B0503020204020204" pitchFamily="34" charset="-122"/>
            </a:endParaRPr>
          </a:p>
          <a:p>
            <a:pPr lvl="0" fontAlgn="base">
              <a:lnSpc>
                <a:spcPct val="120000"/>
              </a:lnSpc>
              <a:spcBef>
                <a:spcPct val="0"/>
              </a:spcBef>
              <a:spcAft>
                <a:spcPct val="0"/>
              </a:spcAft>
              <a:defRPr/>
            </a:pPr>
            <a:endParaRPr lang="zh-CN" altLang="zh-CN" sz="1200" dirty="0">
              <a:solidFill>
                <a:srgbClr val="4D4D4D"/>
              </a:solidFill>
              <a:latin typeface="微软雅黑" panose="020B0503020204020204" pitchFamily="34" charset="-122"/>
              <a:ea typeface="微软雅黑" panose="020B0503020204020204" pitchFamily="34" charset="-122"/>
            </a:endParaRPr>
          </a:p>
        </p:txBody>
      </p:sp>
      <p:sp>
        <p:nvSpPr>
          <p:cNvPr id="217" name="标题2"/>
          <p:cNvSpPr>
            <a:spLocks noChangeArrowheads="1"/>
          </p:cNvSpPr>
          <p:nvPr/>
        </p:nvSpPr>
        <p:spPr bwMode="gray">
          <a:xfrm>
            <a:off x="3181769" y="2353172"/>
            <a:ext cx="1983869" cy="866499"/>
          </a:xfrm>
          <a:prstGeom prst="roundRect">
            <a:avLst>
              <a:gd name="adj" fmla="val 11921"/>
            </a:avLst>
          </a:prstGeom>
          <a:solidFill>
            <a:schemeClr val="accent3"/>
          </a:solidFill>
          <a:ln w="25400" cap="flat" cmpd="sng" algn="ctr">
            <a:noFill/>
            <a:prstDash val="solid"/>
          </a:ln>
          <a:effectLst/>
          <a:scene3d>
            <a:camera prst="orthographicFront">
              <a:rot lat="0" lon="0" rev="0"/>
            </a:camera>
            <a:lightRig rig="contrasting" dir="t">
              <a:rot lat="0" lon="0" rev="7800000"/>
            </a:lightRig>
          </a:scene3d>
          <a:sp3d/>
        </p:spPr>
        <p:txBody>
          <a:bodyPr lIns="68541" tIns="34271" rIns="68541" bIns="3427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lnSpc>
                <a:spcPct val="120000"/>
              </a:lnSpc>
              <a:spcBef>
                <a:spcPct val="0"/>
              </a:spcBef>
              <a:spcAft>
                <a:spcPct val="0"/>
              </a:spcAft>
              <a:defRPr/>
            </a:pPr>
            <a:r>
              <a:rPr lang="zh-CN" altLang="en-US" sz="1200" b="1" dirty="0">
                <a:solidFill>
                  <a:sysClr val="window" lastClr="FFFFFF">
                    <a:lumMod val="95000"/>
                  </a:sysClr>
                </a:solidFill>
                <a:latin typeface="微软雅黑" panose="020B0503020204020204" pitchFamily="34" charset="-122"/>
                <a:ea typeface="微软雅黑" panose="020B0503020204020204" pitchFamily="34" charset="-122"/>
              </a:rPr>
              <a:t>点击添加文本</a:t>
            </a:r>
            <a:endParaRPr lang="zh-CN" altLang="zh-CN" sz="1200" b="1"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218" name="文本3"/>
          <p:cNvSpPr>
            <a:spLocks noChangeArrowheads="1"/>
          </p:cNvSpPr>
          <p:nvPr/>
        </p:nvSpPr>
        <p:spPr bwMode="ltGray">
          <a:xfrm>
            <a:off x="5165639" y="3440966"/>
            <a:ext cx="2536960" cy="858577"/>
          </a:xfrm>
          <a:prstGeom prst="roundRect">
            <a:avLst>
              <a:gd name="adj" fmla="val 11505"/>
            </a:avLst>
          </a:prstGeom>
          <a:solidFill>
            <a:schemeClr val="bg1">
              <a:lumMod val="85000"/>
            </a:schemeClr>
          </a:solidFill>
          <a:ln w="25400" cap="flat" cmpd="sng" algn="ctr">
            <a:noFill/>
            <a:prstDash val="solid"/>
          </a:ln>
          <a:effectLst/>
        </p:spPr>
        <p:txBody>
          <a:bodyPr lIns="68541" tIns="34271" rIns="68541" bIns="3427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20000"/>
              </a:lnSpc>
              <a:spcBef>
                <a:spcPct val="0"/>
              </a:spcBef>
              <a:spcAft>
                <a:spcPct val="0"/>
              </a:spcAft>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    点击添加文字，点击添加文字</a:t>
            </a:r>
            <a:endParaRPr lang="zh-CN" altLang="zh-CN" sz="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9" name="标题3"/>
          <p:cNvSpPr>
            <a:spLocks noChangeArrowheads="1"/>
          </p:cNvSpPr>
          <p:nvPr/>
        </p:nvSpPr>
        <p:spPr bwMode="gray">
          <a:xfrm>
            <a:off x="3167488" y="3433823"/>
            <a:ext cx="1998150" cy="865719"/>
          </a:xfrm>
          <a:prstGeom prst="roundRect">
            <a:avLst>
              <a:gd name="adj" fmla="val 11921"/>
            </a:avLst>
          </a:prstGeom>
          <a:solidFill>
            <a:schemeClr val="accent4"/>
          </a:solidFill>
          <a:ln w="25400" cap="flat" cmpd="sng" algn="ctr">
            <a:noFill/>
            <a:prstDash val="solid"/>
          </a:ln>
          <a:effectLst/>
          <a:scene3d>
            <a:camera prst="orthographicFront">
              <a:rot lat="0" lon="0" rev="0"/>
            </a:camera>
            <a:lightRig rig="contrasting" dir="t">
              <a:rot lat="0" lon="0" rev="7800000"/>
            </a:lightRig>
          </a:scene3d>
          <a:sp3d/>
        </p:spPr>
        <p:txBody>
          <a:bodyPr lIns="68541" tIns="34271" rIns="68541" bIns="3427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lnSpc>
                <a:spcPct val="120000"/>
              </a:lnSpc>
              <a:spcBef>
                <a:spcPct val="0"/>
              </a:spcBef>
              <a:spcAft>
                <a:spcPct val="0"/>
              </a:spcAft>
              <a:defRPr/>
            </a:pPr>
            <a:r>
              <a:rPr lang="zh-CN" altLang="en-US" sz="1200" b="1" dirty="0">
                <a:solidFill>
                  <a:sysClr val="window" lastClr="FFFFFF">
                    <a:lumMod val="95000"/>
                  </a:sysClr>
                </a:solidFill>
                <a:latin typeface="微软雅黑" panose="020B0503020204020204" pitchFamily="34" charset="-122"/>
                <a:ea typeface="微软雅黑" panose="020B0503020204020204" pitchFamily="34" charset="-122"/>
              </a:rPr>
              <a:t>点击添加文本</a:t>
            </a:r>
            <a:endParaRPr lang="zh-CN" altLang="zh-CN" sz="1200" b="1" dirty="0">
              <a:solidFill>
                <a:sysClr val="window" lastClr="FFFFFF">
                  <a:lumMod val="95000"/>
                </a:sysClr>
              </a:solidFill>
              <a:latin typeface="微软雅黑" panose="020B0503020204020204" pitchFamily="34" charset="-122"/>
              <a:ea typeface="微软雅黑" panose="020B0503020204020204" pitchFamily="34" charset="-122"/>
            </a:endParaRPr>
          </a:p>
        </p:txBody>
      </p:sp>
      <p:sp>
        <p:nvSpPr>
          <p:cNvPr id="220" name="Oval 19"/>
          <p:cNvSpPr>
            <a:spLocks noChangeArrowheads="1"/>
          </p:cNvSpPr>
          <p:nvPr/>
        </p:nvSpPr>
        <p:spPr bwMode="auto">
          <a:xfrm>
            <a:off x="1495261" y="2247909"/>
            <a:ext cx="1079438" cy="1079750"/>
          </a:xfrm>
          <a:prstGeom prst="roundRect">
            <a:avLst/>
          </a:prstGeom>
          <a:solidFill>
            <a:schemeClr val="accent1"/>
          </a:solidFill>
          <a:ln w="3175" cap="flat" cmpd="sng" algn="ctr">
            <a:noFill/>
            <a:prstDash val="solid"/>
          </a:ln>
          <a:effectLst/>
        </p:spPr>
        <p:txBody>
          <a:bodyPr lIns="94447" tIns="34271" rIns="94447" bIns="134924" anchor="ctr"/>
          <a:lstStyle/>
          <a:p>
            <a:pPr algn="ctr">
              <a:lnSpc>
                <a:spcPct val="120000"/>
              </a:lnSpc>
            </a:pPr>
            <a:r>
              <a:rPr lang="zh-CN" altLang="en-US" sz="1400" b="1" kern="0" dirty="0">
                <a:solidFill>
                  <a:srgbClr val="F9F9F9"/>
                </a:solidFill>
                <a:latin typeface="微软雅黑" panose="020B0503020204020204" pitchFamily="34" charset="-122"/>
                <a:ea typeface="微软雅黑" panose="020B0503020204020204" pitchFamily="34" charset="-122"/>
              </a:rPr>
              <a:t>添加内容</a:t>
            </a:r>
          </a:p>
        </p:txBody>
      </p:sp>
      <p:sp>
        <p:nvSpPr>
          <p:cNvPr id="12" name="文本框 6">
            <a:extLst>
              <a:ext uri="{FF2B5EF4-FFF2-40B4-BE49-F238E27FC236}">
                <a16:creationId xmlns:a16="http://schemas.microsoft.com/office/drawing/2014/main" id="{A8E129A6-6100-462A-8332-DC3E3B9C2EF4}"/>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13" name="组合 12">
            <a:extLst>
              <a:ext uri="{FF2B5EF4-FFF2-40B4-BE49-F238E27FC236}">
                <a16:creationId xmlns:a16="http://schemas.microsoft.com/office/drawing/2014/main" id="{2F773287-A7F8-40B6-B0E3-472AA5543F66}"/>
              </a:ext>
            </a:extLst>
          </p:cNvPr>
          <p:cNvGrpSpPr/>
          <p:nvPr/>
        </p:nvGrpSpPr>
        <p:grpSpPr>
          <a:xfrm>
            <a:off x="331635" y="679278"/>
            <a:ext cx="8682581" cy="63818"/>
            <a:chOff x="288133" y="483063"/>
            <a:chExt cx="8772740" cy="64666"/>
          </a:xfrm>
        </p:grpSpPr>
        <p:sp>
          <p:nvSpPr>
            <p:cNvPr id="14" name="任意多边形 49">
              <a:extLst>
                <a:ext uri="{FF2B5EF4-FFF2-40B4-BE49-F238E27FC236}">
                  <a16:creationId xmlns:a16="http://schemas.microsoft.com/office/drawing/2014/main" id="{12E817FA-6E91-4387-8F7F-5389C84B62E6}"/>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15" name="直接连接符 14">
              <a:extLst>
                <a:ext uri="{FF2B5EF4-FFF2-40B4-BE49-F238E27FC236}">
                  <a16:creationId xmlns:a16="http://schemas.microsoft.com/office/drawing/2014/main" id="{1047E9BB-EDEB-4B75-8058-7FACDA6AB57E}"/>
                </a:ext>
              </a:extLst>
            </p:cNvPr>
            <p:cNvCxnSpPr>
              <a:stCxn id="14"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a:extLst>
              <a:ext uri="{FF2B5EF4-FFF2-40B4-BE49-F238E27FC236}">
                <a16:creationId xmlns:a16="http://schemas.microsoft.com/office/drawing/2014/main" id="{1C484B39-AB67-4FB6-9523-73FB8C04C321}"/>
              </a:ext>
            </a:extLst>
          </p:cNvPr>
          <p:cNvGrpSpPr/>
          <p:nvPr/>
        </p:nvGrpSpPr>
        <p:grpSpPr>
          <a:xfrm>
            <a:off x="1" y="305047"/>
            <a:ext cx="603005" cy="332759"/>
            <a:chOff x="0" y="252065"/>
            <a:chExt cx="641111" cy="392113"/>
          </a:xfrm>
        </p:grpSpPr>
        <p:sp>
          <p:nvSpPr>
            <p:cNvPr id="17" name="矩形 59">
              <a:extLst>
                <a:ext uri="{FF2B5EF4-FFF2-40B4-BE49-F238E27FC236}">
                  <a16:creationId xmlns:a16="http://schemas.microsoft.com/office/drawing/2014/main" id="{E8A3E404-E165-4AEA-A548-966A4B5CCA7B}"/>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18" name="矩形 60">
              <a:extLst>
                <a:ext uri="{FF2B5EF4-FFF2-40B4-BE49-F238E27FC236}">
                  <a16:creationId xmlns:a16="http://schemas.microsoft.com/office/drawing/2014/main" id="{C8252BB2-3F83-4199-922F-45B0A931C859}"/>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19" name="五边形 56">
              <a:extLst>
                <a:ext uri="{FF2B5EF4-FFF2-40B4-BE49-F238E27FC236}">
                  <a16:creationId xmlns:a16="http://schemas.microsoft.com/office/drawing/2014/main" id="{F26A0382-74C6-4322-950D-A1F996B62760}"/>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2525674984"/>
      </p:ext>
    </p:extLst>
  </p:cSld>
  <p:clrMapOvr>
    <a:masterClrMapping/>
  </p:clrMapOvr>
  <mc:AlternateContent xmlns:mc="http://schemas.openxmlformats.org/markup-compatibility/2006" xmlns:p14="http://schemas.microsoft.com/office/powerpoint/2010/main">
    <mc:Choice Requires="p14">
      <p:transition spd="slow" p14:dur="1250" advClick="0" advTm="0">
        <p:pull/>
      </p:transition>
    </mc:Choice>
    <mc:Fallback xmlns="">
      <p:transition spd="slow" advClick="0"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wheel(1)">
                                      <p:cBhvr>
                                        <p:cTn id="7" dur="500"/>
                                        <p:tgtEl>
                                          <p:spTgt spid="2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3"/>
                                        </p:tgtEl>
                                        <p:attrNameLst>
                                          <p:attrName>style.visibility</p:attrName>
                                        </p:attrNameLst>
                                      </p:cBhvr>
                                      <p:to>
                                        <p:strVal val="visible"/>
                                      </p:to>
                                    </p:set>
                                    <p:animEffect transition="in" filter="wipe(left)">
                                      <p:cBhvr>
                                        <p:cTn id="11" dur="500"/>
                                        <p:tgtEl>
                                          <p:spTgt spid="2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15"/>
                                        </p:tgtEl>
                                        <p:attrNameLst>
                                          <p:attrName>style.visibility</p:attrName>
                                        </p:attrNameLst>
                                      </p:cBhvr>
                                      <p:to>
                                        <p:strVal val="visible"/>
                                      </p:to>
                                    </p:set>
                                    <p:animEffect transition="in" filter="wipe(left)">
                                      <p:cBhvr>
                                        <p:cTn id="15" dur="500"/>
                                        <p:tgtEl>
                                          <p:spTgt spid="2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14"/>
                                        </p:tgtEl>
                                        <p:attrNameLst>
                                          <p:attrName>style.visibility</p:attrName>
                                        </p:attrNameLst>
                                      </p:cBhvr>
                                      <p:to>
                                        <p:strVal val="visible"/>
                                      </p:to>
                                    </p:set>
                                    <p:animEffect transition="in" filter="wipe(left)">
                                      <p:cBhvr>
                                        <p:cTn id="19" dur="500"/>
                                        <p:tgtEl>
                                          <p:spTgt spid="21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12"/>
                                        </p:tgtEl>
                                        <p:attrNameLst>
                                          <p:attrName>style.visibility</p:attrName>
                                        </p:attrNameLst>
                                      </p:cBhvr>
                                      <p:to>
                                        <p:strVal val="visible"/>
                                      </p:to>
                                    </p:set>
                                    <p:animEffect transition="in" filter="wipe(left)">
                                      <p:cBhvr>
                                        <p:cTn id="22" dur="500"/>
                                        <p:tgtEl>
                                          <p:spTgt spid="212"/>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17"/>
                                        </p:tgtEl>
                                        <p:attrNameLst>
                                          <p:attrName>style.visibility</p:attrName>
                                        </p:attrNameLst>
                                      </p:cBhvr>
                                      <p:to>
                                        <p:strVal val="visible"/>
                                      </p:to>
                                    </p:set>
                                    <p:animEffect transition="in" filter="wipe(left)">
                                      <p:cBhvr>
                                        <p:cTn id="26" dur="500"/>
                                        <p:tgtEl>
                                          <p:spTgt spid="217"/>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216"/>
                                        </p:tgtEl>
                                        <p:attrNameLst>
                                          <p:attrName>style.visibility</p:attrName>
                                        </p:attrNameLst>
                                      </p:cBhvr>
                                      <p:to>
                                        <p:strVal val="visible"/>
                                      </p:to>
                                    </p:set>
                                    <p:animEffect transition="in" filter="wipe(left)">
                                      <p:cBhvr>
                                        <p:cTn id="30" dur="500"/>
                                        <p:tgtEl>
                                          <p:spTgt spid="21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11"/>
                                        </p:tgtEl>
                                        <p:attrNameLst>
                                          <p:attrName>style.visibility</p:attrName>
                                        </p:attrNameLst>
                                      </p:cBhvr>
                                      <p:to>
                                        <p:strVal val="visible"/>
                                      </p:to>
                                    </p:set>
                                    <p:animEffect transition="in" filter="wipe(left)">
                                      <p:cBhvr>
                                        <p:cTn id="33" dur="500"/>
                                        <p:tgtEl>
                                          <p:spTgt spid="211"/>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219"/>
                                        </p:tgtEl>
                                        <p:attrNameLst>
                                          <p:attrName>style.visibility</p:attrName>
                                        </p:attrNameLst>
                                      </p:cBhvr>
                                      <p:to>
                                        <p:strVal val="visible"/>
                                      </p:to>
                                    </p:set>
                                    <p:animEffect transition="in" filter="wipe(left)">
                                      <p:cBhvr>
                                        <p:cTn id="37" dur="500"/>
                                        <p:tgtEl>
                                          <p:spTgt spid="219"/>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218"/>
                                        </p:tgtEl>
                                        <p:attrNameLst>
                                          <p:attrName>style.visibility</p:attrName>
                                        </p:attrNameLst>
                                      </p:cBhvr>
                                      <p:to>
                                        <p:strVal val="visible"/>
                                      </p:to>
                                    </p:set>
                                    <p:animEffect transition="in" filter="wipe(left)">
                                      <p:cBhvr>
                                        <p:cTn id="41" dur="500"/>
                                        <p:tgtEl>
                                          <p:spTgt spid="218"/>
                                        </p:tgtEl>
                                      </p:cBhvr>
                                    </p:animEffect>
                                  </p:childTnLst>
                                </p:cTn>
                              </p:par>
                              <p:par>
                                <p:cTn id="42" presetID="22" presetClass="entr" presetSubtype="8"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par>
                          <p:cTn id="45" fill="hold">
                            <p:stCondLst>
                              <p:cond delay="4000"/>
                            </p:stCondLst>
                            <p:childTnLst>
                              <p:par>
                                <p:cTn id="46" presetID="22" presetClass="entr" presetSubtype="4"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childTnLst>
                          </p:cTn>
                        </p:par>
                        <p:par>
                          <p:cTn id="49" fill="hold">
                            <p:stCondLst>
                              <p:cond delay="450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12"/>
                                        </p:tgtEl>
                                        <p:attrNameLst>
                                          <p:attrName>ppt_y</p:attrName>
                                        </p:attrNameLst>
                                      </p:cBhvr>
                                      <p:tavLst>
                                        <p:tav tm="0">
                                          <p:val>
                                            <p:strVal val="#ppt_y"/>
                                          </p:val>
                                        </p:tav>
                                        <p:tav tm="100000">
                                          <p:val>
                                            <p:strVal val="#ppt_y"/>
                                          </p:val>
                                        </p:tav>
                                      </p:tavLst>
                                    </p:anim>
                                    <p:anim calcmode="lin" valueType="num">
                                      <p:cBhvr>
                                        <p:cTn id="5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12"/>
                                        </p:tgtEl>
                                        <p:attrNameLst>
                                          <p:attrName>ppt_w</p:attrName>
                                        </p:attrNameLst>
                                      </p:cBhvr>
                                      <p:tavLst>
                                        <p:tav tm="0">
                                          <p:val>
                                            <p:strVal val="#ppt_w/10"/>
                                          </p:val>
                                        </p:tav>
                                        <p:tav tm="50000">
                                          <p:val>
                                            <p:strVal val="#ppt_w+.01"/>
                                          </p:val>
                                        </p:tav>
                                        <p:tav tm="100000">
                                          <p:val>
                                            <p:strVal val="#ppt_w"/>
                                          </p:val>
                                        </p:tav>
                                      </p:tavLst>
                                    </p:anim>
                                    <p:animEffect>
                                      <p:cBhvr>
                                        <p:cTn id="56"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12"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628453" y="1169775"/>
            <a:ext cx="3096344" cy="2056005"/>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47"/>
          <p:cNvSpPr/>
          <p:nvPr/>
        </p:nvSpPr>
        <p:spPr>
          <a:xfrm>
            <a:off x="628453" y="3339571"/>
            <a:ext cx="3096344" cy="12484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r>
              <a:rPr lang="zh-CN" altLang="en-US" sz="800" dirty="0">
                <a:latin typeface="微软雅黑" panose="020B0503020204020204" pitchFamily="34" charset="-122"/>
                <a:ea typeface="微软雅黑" panose="020B0503020204020204" pitchFamily="34" charset="-122"/>
              </a:rPr>
              <a:t>您的内容打在这里，或通过复制您的文本后在此框中选择粘贴并选择只保留文字您的内容打在这里您的内容打在这里，或通过复制您的文本后在此框中选择粘贴并选择</a:t>
            </a:r>
          </a:p>
        </p:txBody>
      </p:sp>
      <p:grpSp>
        <p:nvGrpSpPr>
          <p:cNvPr id="2" name="组合 48"/>
          <p:cNvGrpSpPr/>
          <p:nvPr/>
        </p:nvGrpSpPr>
        <p:grpSpPr>
          <a:xfrm>
            <a:off x="4370829" y="1352768"/>
            <a:ext cx="3933010" cy="149652"/>
            <a:chOff x="4906190" y="1416527"/>
            <a:chExt cx="3933010" cy="166280"/>
          </a:xfrm>
          <a:solidFill>
            <a:srgbClr val="00544A"/>
          </a:solidFill>
        </p:grpSpPr>
        <p:sp>
          <p:nvSpPr>
            <p:cNvPr id="59" name="矩形 58"/>
            <p:cNvSpPr/>
            <p:nvPr/>
          </p:nvSpPr>
          <p:spPr>
            <a:xfrm>
              <a:off x="4906190" y="1416527"/>
              <a:ext cx="166280" cy="166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60" name="直接连接符 59"/>
            <p:cNvCxnSpPr>
              <a:stCxn id="59" idx="3"/>
            </p:cNvCxnSpPr>
            <p:nvPr/>
          </p:nvCxnSpPr>
          <p:spPr>
            <a:xfrm>
              <a:off x="5072470" y="1499667"/>
              <a:ext cx="3766730" cy="0"/>
            </a:xfrm>
            <a:prstGeom prst="line">
              <a:avLst/>
            </a:prstGeom>
            <a:grp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3" name="组合 60"/>
          <p:cNvGrpSpPr/>
          <p:nvPr/>
        </p:nvGrpSpPr>
        <p:grpSpPr>
          <a:xfrm>
            <a:off x="4370829" y="2498563"/>
            <a:ext cx="3933010" cy="149652"/>
            <a:chOff x="4906190" y="2727732"/>
            <a:chExt cx="3933010" cy="166280"/>
          </a:xfrm>
          <a:solidFill>
            <a:schemeClr val="accent1">
              <a:lumMod val="50000"/>
            </a:schemeClr>
          </a:solidFill>
        </p:grpSpPr>
        <p:sp>
          <p:nvSpPr>
            <p:cNvPr id="62" name="矩形 61"/>
            <p:cNvSpPr/>
            <p:nvPr/>
          </p:nvSpPr>
          <p:spPr>
            <a:xfrm>
              <a:off x="4906190" y="2727732"/>
              <a:ext cx="166280" cy="166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63" name="直接连接符 62"/>
            <p:cNvCxnSpPr>
              <a:stCxn id="62" idx="3"/>
            </p:cNvCxnSpPr>
            <p:nvPr/>
          </p:nvCxnSpPr>
          <p:spPr>
            <a:xfrm>
              <a:off x="5072470" y="2810872"/>
              <a:ext cx="3766730" cy="0"/>
            </a:xfrm>
            <a:prstGeom prst="line">
              <a:avLst/>
            </a:prstGeom>
            <a:grpFill/>
            <a:ln>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4" name="组合 63"/>
          <p:cNvGrpSpPr/>
          <p:nvPr/>
        </p:nvGrpSpPr>
        <p:grpSpPr>
          <a:xfrm>
            <a:off x="4370829" y="3527263"/>
            <a:ext cx="3933010" cy="149652"/>
            <a:chOff x="4906190" y="3870732"/>
            <a:chExt cx="3933010" cy="166280"/>
          </a:xfrm>
          <a:solidFill>
            <a:schemeClr val="accent1">
              <a:lumMod val="75000"/>
            </a:schemeClr>
          </a:solidFill>
        </p:grpSpPr>
        <p:sp>
          <p:nvSpPr>
            <p:cNvPr id="65" name="矩形 64"/>
            <p:cNvSpPr/>
            <p:nvPr/>
          </p:nvSpPr>
          <p:spPr>
            <a:xfrm>
              <a:off x="4906190" y="3870732"/>
              <a:ext cx="166280" cy="1662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66" name="直接连接符 65"/>
            <p:cNvCxnSpPr/>
            <p:nvPr/>
          </p:nvCxnSpPr>
          <p:spPr>
            <a:xfrm>
              <a:off x="5072470" y="3941172"/>
              <a:ext cx="3766730" cy="0"/>
            </a:xfrm>
            <a:prstGeom prst="line">
              <a:avLst/>
            </a:prstGeom>
            <a:grpFill/>
            <a:ln>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67" name="TextBox 66"/>
          <p:cNvSpPr txBox="1"/>
          <p:nvPr/>
        </p:nvSpPr>
        <p:spPr>
          <a:xfrm>
            <a:off x="4370831" y="1540210"/>
            <a:ext cx="3933010" cy="732498"/>
          </a:xfrm>
          <a:prstGeom prst="rect">
            <a:avLst/>
          </a:prstGeom>
          <a:noFill/>
        </p:spPr>
        <p:txBody>
          <a:bodyPr wrap="square" lIns="91431" tIns="45715" rIns="91431" bIns="45715" rtlCol="0">
            <a:spAutoFit/>
          </a:bodyPr>
          <a:lstStyle/>
          <a:p>
            <a:pPr algn="just">
              <a:lnSpc>
                <a:spcPct val="130000"/>
              </a:lnSpc>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30000"/>
              </a:lnSpc>
            </a:pP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4370831" y="2680371"/>
            <a:ext cx="3933010" cy="732498"/>
          </a:xfrm>
          <a:prstGeom prst="rect">
            <a:avLst/>
          </a:prstGeom>
          <a:noFill/>
        </p:spPr>
        <p:txBody>
          <a:bodyPr wrap="square" lIns="91431" tIns="45715" rIns="91431" bIns="45715" rtlCol="0">
            <a:spAutoFit/>
          </a:bodyPr>
          <a:lstStyle/>
          <a:p>
            <a:pPr algn="just">
              <a:lnSpc>
                <a:spcPct val="130000"/>
              </a:lnSpc>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30000"/>
              </a:lnSpc>
            </a:pP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9" name="TextBox 68"/>
          <p:cNvSpPr txBox="1"/>
          <p:nvPr/>
        </p:nvSpPr>
        <p:spPr>
          <a:xfrm>
            <a:off x="4370831" y="3742753"/>
            <a:ext cx="3933010" cy="732498"/>
          </a:xfrm>
          <a:prstGeom prst="rect">
            <a:avLst/>
          </a:prstGeom>
          <a:noFill/>
        </p:spPr>
        <p:txBody>
          <a:bodyPr wrap="square" lIns="91431" tIns="45715" rIns="91431" bIns="45715" rtlCol="0">
            <a:spAutoFit/>
          </a:bodyPr>
          <a:lstStyle/>
          <a:p>
            <a:pPr algn="just">
              <a:lnSpc>
                <a:spcPct val="130000"/>
              </a:lnSpc>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30000"/>
              </a:lnSpc>
            </a:pPr>
            <a:endParaRPr lang="en-US" altLang="zh-CN" sz="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文本框 6">
            <a:extLst>
              <a:ext uri="{FF2B5EF4-FFF2-40B4-BE49-F238E27FC236}">
                <a16:creationId xmlns:a16="http://schemas.microsoft.com/office/drawing/2014/main" id="{611EA646-33A2-40E4-A608-CFA92DB203F5}"/>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17" name="组合 16">
            <a:extLst>
              <a:ext uri="{FF2B5EF4-FFF2-40B4-BE49-F238E27FC236}">
                <a16:creationId xmlns:a16="http://schemas.microsoft.com/office/drawing/2014/main" id="{C4703EC9-7B5B-434A-9D40-BD6218E49804}"/>
              </a:ext>
            </a:extLst>
          </p:cNvPr>
          <p:cNvGrpSpPr/>
          <p:nvPr/>
        </p:nvGrpSpPr>
        <p:grpSpPr>
          <a:xfrm>
            <a:off x="331635" y="679278"/>
            <a:ext cx="8682581" cy="63818"/>
            <a:chOff x="288133" y="483063"/>
            <a:chExt cx="8772740" cy="64666"/>
          </a:xfrm>
        </p:grpSpPr>
        <p:sp>
          <p:nvSpPr>
            <p:cNvPr id="18" name="任意多边形 49">
              <a:extLst>
                <a:ext uri="{FF2B5EF4-FFF2-40B4-BE49-F238E27FC236}">
                  <a16:creationId xmlns:a16="http://schemas.microsoft.com/office/drawing/2014/main" id="{6B43707C-AC17-4522-A8A7-5C96C632BCA6}"/>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19" name="直接连接符 18">
              <a:extLst>
                <a:ext uri="{FF2B5EF4-FFF2-40B4-BE49-F238E27FC236}">
                  <a16:creationId xmlns:a16="http://schemas.microsoft.com/office/drawing/2014/main" id="{59A8C8E5-A038-4D78-9B2A-D0FE96512687}"/>
                </a:ext>
              </a:extLst>
            </p:cNvPr>
            <p:cNvCxnSpPr>
              <a:stCxn id="18"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 name="组合 19">
            <a:extLst>
              <a:ext uri="{FF2B5EF4-FFF2-40B4-BE49-F238E27FC236}">
                <a16:creationId xmlns:a16="http://schemas.microsoft.com/office/drawing/2014/main" id="{F1FE6541-C7AA-4DB9-BE19-D9F44B25CA05}"/>
              </a:ext>
            </a:extLst>
          </p:cNvPr>
          <p:cNvGrpSpPr/>
          <p:nvPr/>
        </p:nvGrpSpPr>
        <p:grpSpPr>
          <a:xfrm>
            <a:off x="1" y="305047"/>
            <a:ext cx="603005" cy="332759"/>
            <a:chOff x="0" y="252065"/>
            <a:chExt cx="641111" cy="392113"/>
          </a:xfrm>
        </p:grpSpPr>
        <p:sp>
          <p:nvSpPr>
            <p:cNvPr id="21" name="矩形 59">
              <a:extLst>
                <a:ext uri="{FF2B5EF4-FFF2-40B4-BE49-F238E27FC236}">
                  <a16:creationId xmlns:a16="http://schemas.microsoft.com/office/drawing/2014/main" id="{45E8027B-AF2F-4F20-BDB1-51468CFC1C3E}"/>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22" name="矩形 60">
              <a:extLst>
                <a:ext uri="{FF2B5EF4-FFF2-40B4-BE49-F238E27FC236}">
                  <a16:creationId xmlns:a16="http://schemas.microsoft.com/office/drawing/2014/main" id="{335C90CC-0F7F-4FBD-B98A-F421FCEFA928}"/>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23" name="五边形 56">
              <a:extLst>
                <a:ext uri="{FF2B5EF4-FFF2-40B4-BE49-F238E27FC236}">
                  <a16:creationId xmlns:a16="http://schemas.microsoft.com/office/drawing/2014/main" id="{65DE5414-A46C-45F6-9563-208EC096166A}"/>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1402324753"/>
      </p:ext>
    </p:extLst>
  </p:cSld>
  <p:clrMapOvr>
    <a:masterClrMapping/>
  </p:clrMapOvr>
  <mc:AlternateContent xmlns:mc="http://schemas.openxmlformats.org/markup-compatibility/2006" xmlns:p14="http://schemas.microsoft.com/office/powerpoint/2010/main">
    <mc:Choice Requires="p14">
      <p:transition spd="slow" p14:dur="1250" advClick="0" advTm="0">
        <p:pull/>
      </p:transition>
    </mc:Choice>
    <mc:Fallback xmlns="">
      <p:transition spd="slow" advClick="0"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barn(inVertical)">
                                      <p:cBhvr>
                                        <p:cTn id="19" dur="500"/>
                                        <p:tgtEl>
                                          <p:spTgt spid="6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barn(inVertical)">
                                      <p:cBhvr>
                                        <p:cTn id="27" dur="500"/>
                                        <p:tgtEl>
                                          <p:spTgt spid="68"/>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barn(inVertical)">
                                      <p:cBhvr>
                                        <p:cTn id="35" dur="500"/>
                                        <p:tgtEl>
                                          <p:spTgt spid="69"/>
                                        </p:tgtEl>
                                      </p:cBhvr>
                                    </p:animEffect>
                                  </p:childTnLst>
                                </p:cTn>
                              </p:par>
                              <p:par>
                                <p:cTn id="36" presetID="22" presetClass="entr" presetSubtype="8"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par>
                          <p:cTn id="39" fill="hold">
                            <p:stCondLst>
                              <p:cond delay="4000"/>
                            </p:stCondLst>
                            <p:childTnLst>
                              <p:par>
                                <p:cTn id="40" presetID="22" presetClass="entr" presetSubtype="4"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par>
                          <p:cTn id="43" fill="hold">
                            <p:stCondLst>
                              <p:cond delay="45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16"/>
                                        </p:tgtEl>
                                        <p:attrNameLst>
                                          <p:attrName>ppt_y</p:attrName>
                                        </p:attrNameLst>
                                      </p:cBhvr>
                                      <p:tavLst>
                                        <p:tav tm="0">
                                          <p:val>
                                            <p:strVal val="#ppt_y"/>
                                          </p:val>
                                        </p:tav>
                                        <p:tav tm="100000">
                                          <p:val>
                                            <p:strVal val="#ppt_y"/>
                                          </p:val>
                                        </p:tav>
                                      </p:tavLst>
                                    </p:anim>
                                    <p:anim calcmode="lin" valueType="num">
                                      <p:cBhvr>
                                        <p:cTn id="48"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16"/>
                                        </p:tgtEl>
                                        <p:attrNameLst>
                                          <p:attrName>ppt_w</p:attrName>
                                        </p:attrNameLst>
                                      </p:cBhvr>
                                      <p:tavLst>
                                        <p:tav tm="0">
                                          <p:val>
                                            <p:strVal val="#ppt_w/10"/>
                                          </p:val>
                                        </p:tav>
                                        <p:tav tm="50000">
                                          <p:val>
                                            <p:strVal val="#ppt_w+.01"/>
                                          </p:val>
                                        </p:tav>
                                        <p:tav tm="100000">
                                          <p:val>
                                            <p:strVal val="#ppt_w"/>
                                          </p:val>
                                        </p:tav>
                                      </p:tavLst>
                                    </p:anim>
                                    <p:animEffect>
                                      <p:cBhvr>
                                        <p:cTn id="50" dur="50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67" grpId="0"/>
      <p:bldP spid="68" grpId="0"/>
      <p:bldP spid="69" grpId="0"/>
      <p:bldP spid="16"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E979797-994C-430B-BF86-EE2CA57A637E}"/>
              </a:ext>
            </a:extLst>
          </p:cNvPr>
          <p:cNvSpPr/>
          <p:nvPr/>
        </p:nvSpPr>
        <p:spPr>
          <a:xfrm>
            <a:off x="0" y="1873770"/>
            <a:ext cx="1686393" cy="14090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B015E73-D1FC-44BF-A197-5D881D6DB401}"/>
              </a:ext>
            </a:extLst>
          </p:cNvPr>
          <p:cNvPicPr>
            <a:picLocks noChangeAspect="1"/>
          </p:cNvPicPr>
          <p:nvPr/>
        </p:nvPicPr>
        <p:blipFill>
          <a:blip r:embed="rId2" cstate="hq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57200" y="451622"/>
            <a:ext cx="8304551" cy="4148442"/>
          </a:xfrm>
          <a:prstGeom prst="rect">
            <a:avLst/>
          </a:prstGeom>
        </p:spPr>
      </p:pic>
      <p:sp>
        <p:nvSpPr>
          <p:cNvPr id="6" name="矩形 5">
            <a:extLst>
              <a:ext uri="{FF2B5EF4-FFF2-40B4-BE49-F238E27FC236}">
                <a16:creationId xmlns:a16="http://schemas.microsoft.com/office/drawing/2014/main" id="{FEAE37D2-1732-4444-AF32-8CF0B14ACC0F}"/>
              </a:ext>
            </a:extLst>
          </p:cNvPr>
          <p:cNvSpPr/>
          <p:nvPr/>
        </p:nvSpPr>
        <p:spPr>
          <a:xfrm>
            <a:off x="4437089" y="1603948"/>
            <a:ext cx="2203554" cy="19337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044D239-BE36-4D69-AE57-02461F5C0999}"/>
              </a:ext>
            </a:extLst>
          </p:cNvPr>
          <p:cNvSpPr txBox="1"/>
          <p:nvPr/>
        </p:nvSpPr>
        <p:spPr>
          <a:xfrm>
            <a:off x="2515658" y="2315889"/>
            <a:ext cx="3842861" cy="854080"/>
          </a:xfrm>
          <a:prstGeom prst="rect">
            <a:avLst/>
          </a:prstGeom>
          <a:noFill/>
        </p:spPr>
        <p:txBody>
          <a:bodyPr wrap="square" rtlCol="0">
            <a:spAutoFit/>
          </a:bodyPr>
          <a:lstStyle/>
          <a:p>
            <a:pPr algn="ctr"/>
            <a:r>
              <a:rPr lang="zh-CN" altLang="en-US" sz="4950" spc="600" dirty="0">
                <a:solidFill>
                  <a:schemeClr val="bg1"/>
                </a:solidFill>
                <a:latin typeface="方正宋黑简体" panose="02010601030101010101" pitchFamily="2" charset="-122"/>
                <a:ea typeface="方正宋黑简体" panose="02010601030101010101" pitchFamily="2" charset="-122"/>
                <a:cs typeface="方正仿郭简体" panose="03000509000000000000" pitchFamily="65" charset="-122"/>
              </a:rPr>
              <a:t>请输入标题</a:t>
            </a:r>
            <a:endParaRPr lang="en-US" altLang="zh-CN" sz="4950" spc="600" dirty="0">
              <a:solidFill>
                <a:schemeClr val="bg1"/>
              </a:solidFill>
              <a:latin typeface="方正宋黑简体" panose="02010601030101010101" pitchFamily="2" charset="-122"/>
              <a:ea typeface="方正宋黑简体" panose="02010601030101010101" pitchFamily="2" charset="-122"/>
              <a:cs typeface="方正仿郭简体" panose="03000509000000000000" pitchFamily="65" charset="-122"/>
            </a:endParaRPr>
          </a:p>
        </p:txBody>
      </p:sp>
      <p:sp>
        <p:nvSpPr>
          <p:cNvPr id="14" name="矩形 13">
            <a:extLst>
              <a:ext uri="{FF2B5EF4-FFF2-40B4-BE49-F238E27FC236}">
                <a16:creationId xmlns:a16="http://schemas.microsoft.com/office/drawing/2014/main" id="{E59F04B2-BFB0-4694-80FE-505DF162CE7D}"/>
              </a:ext>
            </a:extLst>
          </p:cNvPr>
          <p:cNvSpPr/>
          <p:nvPr/>
        </p:nvSpPr>
        <p:spPr>
          <a:xfrm>
            <a:off x="2130992" y="3052013"/>
            <a:ext cx="4572000" cy="461665"/>
          </a:xfrm>
          <a:prstGeom prst="rect">
            <a:avLst/>
          </a:prstGeom>
        </p:spPr>
        <p:txBody>
          <a:bodyPr>
            <a:spAutoFit/>
          </a:bodyPr>
          <a:lstStyle/>
          <a:p>
            <a:pPr algn="ctr"/>
            <a:r>
              <a:rPr lang="en-US" altLang="zh-CN" sz="1200" dirty="0">
                <a:solidFill>
                  <a:schemeClr val="bg1"/>
                </a:solidFill>
                <a:latin typeface="微软雅黑" charset="0"/>
                <a:ea typeface="微软雅黑" charset="0"/>
                <a:cs typeface="微软雅黑" charset="0"/>
              </a:rPr>
              <a:t>This power-point is a multipurpose power-point template perfect for your business report or personal use. </a:t>
            </a:r>
            <a:endParaRPr lang="zh-CN" altLang="en-US" sz="1200" dirty="0">
              <a:solidFill>
                <a:schemeClr val="bg1"/>
              </a:solidFill>
              <a:latin typeface="微软雅黑" charset="0"/>
              <a:ea typeface="微软雅黑" charset="0"/>
              <a:cs typeface="微软雅黑" charset="0"/>
            </a:endParaRPr>
          </a:p>
        </p:txBody>
      </p:sp>
      <p:sp>
        <p:nvSpPr>
          <p:cNvPr id="15" name="矩形 14">
            <a:extLst>
              <a:ext uri="{FF2B5EF4-FFF2-40B4-BE49-F238E27FC236}">
                <a16:creationId xmlns:a16="http://schemas.microsoft.com/office/drawing/2014/main" id="{16845E01-9B93-4FC6-ADCE-3561EC623FC8}"/>
              </a:ext>
            </a:extLst>
          </p:cNvPr>
          <p:cNvSpPr/>
          <p:nvPr/>
        </p:nvSpPr>
        <p:spPr>
          <a:xfrm>
            <a:off x="1194600" y="2371517"/>
            <a:ext cx="1603729" cy="769441"/>
          </a:xfrm>
          <a:prstGeom prst="rect">
            <a:avLst/>
          </a:prstGeom>
        </p:spPr>
        <p:txBody>
          <a:bodyPr wrap="square">
            <a:spAutoFit/>
          </a:bodyPr>
          <a:lstStyle/>
          <a:p>
            <a:pPr algn="ctr"/>
            <a:r>
              <a:rPr lang="en-US" altLang="zh-CN" sz="4400" dirty="0">
                <a:solidFill>
                  <a:schemeClr val="bg1"/>
                </a:solidFill>
                <a:latin typeface="微软雅黑" charset="0"/>
                <a:ea typeface="微软雅黑" charset="0"/>
                <a:cs typeface="微软雅黑" charset="0"/>
              </a:rPr>
              <a:t>04</a:t>
            </a:r>
            <a:endParaRPr lang="zh-CN" altLang="en-US" sz="4400" dirty="0">
              <a:solidFill>
                <a:schemeClr val="bg1"/>
              </a:solidFill>
              <a:latin typeface="微软雅黑" charset="0"/>
              <a:ea typeface="微软雅黑" charset="0"/>
              <a:cs typeface="微软雅黑" charset="0"/>
            </a:endParaRPr>
          </a:p>
        </p:txBody>
      </p:sp>
    </p:spTree>
    <p:extLst>
      <p:ext uri="{BB962C8B-B14F-4D97-AF65-F5344CB8AC3E}">
        <p14:creationId xmlns:p14="http://schemas.microsoft.com/office/powerpoint/2010/main" val="3675129373"/>
      </p:ext>
    </p:extLst>
  </p:cSld>
  <p:clrMapOvr>
    <a:masterClrMapping/>
  </p:clrMapOvr>
  <mc:AlternateContent xmlns:mc="http://schemas.openxmlformats.org/markup-compatibility/2006" xmlns:p14="http://schemas.microsoft.com/office/powerpoint/2010/main">
    <mc:Choice Requires="p14">
      <p:transition spd="slow" p14:dur="1250" advTm="0">
        <p:pull/>
      </p:transition>
    </mc:Choice>
    <mc:Fallback xmlns="">
      <p:transition spd="slow"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9"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04">
            <a:extLst>
              <a:ext uri="{FF2B5EF4-FFF2-40B4-BE49-F238E27FC236}">
                <a16:creationId xmlns:a16="http://schemas.microsoft.com/office/drawing/2014/main" id="{CC6772AE-5138-4688-9DAE-88396289FC34}"/>
              </a:ext>
            </a:extLst>
          </p:cNvPr>
          <p:cNvSpPr>
            <a:spLocks noEditPoints="1"/>
          </p:cNvSpPr>
          <p:nvPr/>
        </p:nvSpPr>
        <p:spPr bwMode="auto">
          <a:xfrm>
            <a:off x="4152736" y="1171575"/>
            <a:ext cx="3948278" cy="2779884"/>
          </a:xfrm>
          <a:custGeom>
            <a:avLst/>
            <a:gdLst>
              <a:gd name="T0" fmla="*/ 16708 w 561"/>
              <a:gd name="T1" fmla="*/ 0 h 395"/>
              <a:gd name="T2" fmla="*/ 753 w 561"/>
              <a:gd name="T3" fmla="*/ 0 h 395"/>
              <a:gd name="T4" fmla="*/ 0 w 561"/>
              <a:gd name="T5" fmla="*/ 775 h 395"/>
              <a:gd name="T6" fmla="*/ 0 w 561"/>
              <a:gd name="T7" fmla="*/ 10331 h 395"/>
              <a:gd name="T8" fmla="*/ 753 w 561"/>
              <a:gd name="T9" fmla="*/ 11080 h 395"/>
              <a:gd name="T10" fmla="*/ 7586 w 561"/>
              <a:gd name="T11" fmla="*/ 11080 h 395"/>
              <a:gd name="T12" fmla="*/ 7586 w 561"/>
              <a:gd name="T13" fmla="*/ 12018 h 395"/>
              <a:gd name="T14" fmla="*/ 5690 w 561"/>
              <a:gd name="T15" fmla="*/ 12018 h 395"/>
              <a:gd name="T16" fmla="*/ 5690 w 561"/>
              <a:gd name="T17" fmla="*/ 12297 h 395"/>
              <a:gd name="T18" fmla="*/ 11764 w 561"/>
              <a:gd name="T19" fmla="*/ 12297 h 395"/>
              <a:gd name="T20" fmla="*/ 11764 w 561"/>
              <a:gd name="T21" fmla="*/ 12018 h 395"/>
              <a:gd name="T22" fmla="*/ 9868 w 561"/>
              <a:gd name="T23" fmla="*/ 12018 h 395"/>
              <a:gd name="T24" fmla="*/ 9868 w 561"/>
              <a:gd name="T25" fmla="*/ 11080 h 395"/>
              <a:gd name="T26" fmla="*/ 16708 w 561"/>
              <a:gd name="T27" fmla="*/ 11080 h 395"/>
              <a:gd name="T28" fmla="*/ 17454 w 561"/>
              <a:gd name="T29" fmla="*/ 10331 h 395"/>
              <a:gd name="T30" fmla="*/ 17454 w 561"/>
              <a:gd name="T31" fmla="*/ 775 h 395"/>
              <a:gd name="T32" fmla="*/ 16708 w 561"/>
              <a:gd name="T33" fmla="*/ 0 h 395"/>
              <a:gd name="T34" fmla="*/ 16798 w 561"/>
              <a:gd name="T35" fmla="*/ 10490 h 395"/>
              <a:gd name="T36" fmla="*/ 619 w 561"/>
              <a:gd name="T37" fmla="*/ 10490 h 395"/>
              <a:gd name="T38" fmla="*/ 619 w 561"/>
              <a:gd name="T39" fmla="*/ 591 h 395"/>
              <a:gd name="T40" fmla="*/ 16798 w 561"/>
              <a:gd name="T41" fmla="*/ 591 h 395"/>
              <a:gd name="T42" fmla="*/ 16798 w 561"/>
              <a:gd name="T43" fmla="*/ 10490 h 3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61" h="395">
                <a:moveTo>
                  <a:pt x="537" y="0"/>
                </a:moveTo>
                <a:cubicBezTo>
                  <a:pt x="24" y="0"/>
                  <a:pt x="24" y="0"/>
                  <a:pt x="24" y="0"/>
                </a:cubicBezTo>
                <a:cubicBezTo>
                  <a:pt x="11" y="0"/>
                  <a:pt x="0" y="11"/>
                  <a:pt x="0" y="25"/>
                </a:cubicBezTo>
                <a:cubicBezTo>
                  <a:pt x="0" y="332"/>
                  <a:pt x="0" y="332"/>
                  <a:pt x="0" y="332"/>
                </a:cubicBezTo>
                <a:cubicBezTo>
                  <a:pt x="0" y="345"/>
                  <a:pt x="11" y="356"/>
                  <a:pt x="24" y="356"/>
                </a:cubicBezTo>
                <a:cubicBezTo>
                  <a:pt x="244" y="356"/>
                  <a:pt x="244" y="356"/>
                  <a:pt x="244" y="356"/>
                </a:cubicBezTo>
                <a:cubicBezTo>
                  <a:pt x="244" y="386"/>
                  <a:pt x="244" y="386"/>
                  <a:pt x="244" y="386"/>
                </a:cubicBezTo>
                <a:cubicBezTo>
                  <a:pt x="183" y="386"/>
                  <a:pt x="183" y="386"/>
                  <a:pt x="183" y="386"/>
                </a:cubicBezTo>
                <a:cubicBezTo>
                  <a:pt x="183" y="395"/>
                  <a:pt x="183" y="395"/>
                  <a:pt x="183" y="395"/>
                </a:cubicBezTo>
                <a:cubicBezTo>
                  <a:pt x="378" y="395"/>
                  <a:pt x="378" y="395"/>
                  <a:pt x="378" y="395"/>
                </a:cubicBezTo>
                <a:cubicBezTo>
                  <a:pt x="378" y="386"/>
                  <a:pt x="378" y="386"/>
                  <a:pt x="378" y="386"/>
                </a:cubicBezTo>
                <a:cubicBezTo>
                  <a:pt x="317" y="386"/>
                  <a:pt x="317" y="386"/>
                  <a:pt x="317" y="386"/>
                </a:cubicBezTo>
                <a:cubicBezTo>
                  <a:pt x="317" y="356"/>
                  <a:pt x="317" y="356"/>
                  <a:pt x="317" y="356"/>
                </a:cubicBezTo>
                <a:cubicBezTo>
                  <a:pt x="537" y="356"/>
                  <a:pt x="537" y="356"/>
                  <a:pt x="537" y="356"/>
                </a:cubicBezTo>
                <a:cubicBezTo>
                  <a:pt x="550" y="356"/>
                  <a:pt x="561" y="345"/>
                  <a:pt x="561" y="332"/>
                </a:cubicBezTo>
                <a:cubicBezTo>
                  <a:pt x="561" y="25"/>
                  <a:pt x="561" y="25"/>
                  <a:pt x="561" y="25"/>
                </a:cubicBezTo>
                <a:cubicBezTo>
                  <a:pt x="561" y="11"/>
                  <a:pt x="550" y="0"/>
                  <a:pt x="537" y="0"/>
                </a:cubicBezTo>
                <a:close/>
                <a:moveTo>
                  <a:pt x="540" y="337"/>
                </a:moveTo>
                <a:cubicBezTo>
                  <a:pt x="20" y="337"/>
                  <a:pt x="20" y="337"/>
                  <a:pt x="20" y="337"/>
                </a:cubicBezTo>
                <a:cubicBezTo>
                  <a:pt x="20" y="19"/>
                  <a:pt x="20" y="19"/>
                  <a:pt x="20" y="19"/>
                </a:cubicBezTo>
                <a:cubicBezTo>
                  <a:pt x="540" y="19"/>
                  <a:pt x="540" y="19"/>
                  <a:pt x="540" y="19"/>
                </a:cubicBezTo>
                <a:lnTo>
                  <a:pt x="540" y="337"/>
                </a:lnTo>
                <a:close/>
              </a:path>
            </a:pathLst>
          </a:custGeom>
          <a:solidFill>
            <a:schemeClr val="tx1">
              <a:lumMod val="75000"/>
              <a:lumOff val="25000"/>
            </a:schemeClr>
          </a:solidFill>
          <a:ln>
            <a:noFill/>
          </a:ln>
          <a:extLst/>
        </p:spPr>
        <p:txBody>
          <a:bodyPr/>
          <a:lstStyle/>
          <a:p>
            <a:endParaRPr lang="zh-CN" altLang="en-US"/>
          </a:p>
        </p:txBody>
      </p:sp>
      <p:sp>
        <p:nvSpPr>
          <p:cNvPr id="3" name="Freeform 305">
            <a:extLst>
              <a:ext uri="{FF2B5EF4-FFF2-40B4-BE49-F238E27FC236}">
                <a16:creationId xmlns:a16="http://schemas.microsoft.com/office/drawing/2014/main" id="{3939F6FC-FFE2-4F11-A60B-80C89687CA03}"/>
              </a:ext>
            </a:extLst>
          </p:cNvPr>
          <p:cNvSpPr>
            <a:spLocks noEditPoints="1"/>
          </p:cNvSpPr>
          <p:nvPr/>
        </p:nvSpPr>
        <p:spPr bwMode="auto">
          <a:xfrm>
            <a:off x="1115616" y="2488520"/>
            <a:ext cx="852232" cy="1489756"/>
          </a:xfrm>
          <a:custGeom>
            <a:avLst/>
            <a:gdLst>
              <a:gd name="T0" fmla="*/ 3368 w 121"/>
              <a:gd name="T1" fmla="*/ 0 h 212"/>
              <a:gd name="T2" fmla="*/ 435 w 121"/>
              <a:gd name="T3" fmla="*/ 0 h 212"/>
              <a:gd name="T4" fmla="*/ 0 w 121"/>
              <a:gd name="T5" fmla="*/ 406 h 212"/>
              <a:gd name="T6" fmla="*/ 0 w 121"/>
              <a:gd name="T7" fmla="*/ 6125 h 212"/>
              <a:gd name="T8" fmla="*/ 435 w 121"/>
              <a:gd name="T9" fmla="*/ 6559 h 212"/>
              <a:gd name="T10" fmla="*/ 3368 w 121"/>
              <a:gd name="T11" fmla="*/ 6559 h 212"/>
              <a:gd name="T12" fmla="*/ 3777 w 121"/>
              <a:gd name="T13" fmla="*/ 6125 h 212"/>
              <a:gd name="T14" fmla="*/ 3777 w 121"/>
              <a:gd name="T15" fmla="*/ 406 h 212"/>
              <a:gd name="T16" fmla="*/ 3368 w 121"/>
              <a:gd name="T17" fmla="*/ 0 h 212"/>
              <a:gd name="T18" fmla="*/ 1279 w 121"/>
              <a:gd name="T19" fmla="*/ 462 h 212"/>
              <a:gd name="T20" fmla="*/ 2520 w 121"/>
              <a:gd name="T21" fmla="*/ 462 h 212"/>
              <a:gd name="T22" fmla="*/ 2520 w 121"/>
              <a:gd name="T23" fmla="*/ 590 h 212"/>
              <a:gd name="T24" fmla="*/ 1279 w 121"/>
              <a:gd name="T25" fmla="*/ 590 h 212"/>
              <a:gd name="T26" fmla="*/ 1279 w 121"/>
              <a:gd name="T27" fmla="*/ 462 h 212"/>
              <a:gd name="T28" fmla="*/ 1900 w 121"/>
              <a:gd name="T29" fmla="*/ 6285 h 212"/>
              <a:gd name="T30" fmla="*/ 1647 w 121"/>
              <a:gd name="T31" fmla="*/ 6064 h 212"/>
              <a:gd name="T32" fmla="*/ 1900 w 121"/>
              <a:gd name="T33" fmla="*/ 5814 h 212"/>
              <a:gd name="T34" fmla="*/ 2151 w 121"/>
              <a:gd name="T35" fmla="*/ 6064 h 212"/>
              <a:gd name="T36" fmla="*/ 1900 w 121"/>
              <a:gd name="T37" fmla="*/ 6285 h 212"/>
              <a:gd name="T38" fmla="*/ 3498 w 121"/>
              <a:gd name="T39" fmla="*/ 5467 h 212"/>
              <a:gd name="T40" fmla="*/ 319 w 121"/>
              <a:gd name="T41" fmla="*/ 5467 h 212"/>
              <a:gd name="T42" fmla="*/ 319 w 121"/>
              <a:gd name="T43" fmla="*/ 1024 h 212"/>
              <a:gd name="T44" fmla="*/ 3498 w 121"/>
              <a:gd name="T45" fmla="*/ 1024 h 212"/>
              <a:gd name="T46" fmla="*/ 3498 w 121"/>
              <a:gd name="T47" fmla="*/ 5467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21" h="212">
                <a:moveTo>
                  <a:pt x="108" y="0"/>
                </a:moveTo>
                <a:cubicBezTo>
                  <a:pt x="14" y="0"/>
                  <a:pt x="14" y="0"/>
                  <a:pt x="14" y="0"/>
                </a:cubicBezTo>
                <a:cubicBezTo>
                  <a:pt x="6" y="0"/>
                  <a:pt x="0" y="6"/>
                  <a:pt x="0" y="13"/>
                </a:cubicBezTo>
                <a:cubicBezTo>
                  <a:pt x="0" y="198"/>
                  <a:pt x="0" y="198"/>
                  <a:pt x="0" y="198"/>
                </a:cubicBezTo>
                <a:cubicBezTo>
                  <a:pt x="0" y="206"/>
                  <a:pt x="6" y="212"/>
                  <a:pt x="14" y="212"/>
                </a:cubicBezTo>
                <a:cubicBezTo>
                  <a:pt x="108" y="212"/>
                  <a:pt x="108" y="212"/>
                  <a:pt x="108" y="212"/>
                </a:cubicBezTo>
                <a:cubicBezTo>
                  <a:pt x="115" y="212"/>
                  <a:pt x="121" y="206"/>
                  <a:pt x="121" y="198"/>
                </a:cubicBezTo>
                <a:cubicBezTo>
                  <a:pt x="121" y="13"/>
                  <a:pt x="121" y="13"/>
                  <a:pt x="121" y="13"/>
                </a:cubicBezTo>
                <a:cubicBezTo>
                  <a:pt x="121" y="6"/>
                  <a:pt x="115" y="0"/>
                  <a:pt x="108" y="0"/>
                </a:cubicBezTo>
                <a:close/>
                <a:moveTo>
                  <a:pt x="41" y="15"/>
                </a:moveTo>
                <a:cubicBezTo>
                  <a:pt x="81" y="15"/>
                  <a:pt x="81" y="15"/>
                  <a:pt x="81" y="15"/>
                </a:cubicBezTo>
                <a:cubicBezTo>
                  <a:pt x="81" y="19"/>
                  <a:pt x="81" y="19"/>
                  <a:pt x="81" y="19"/>
                </a:cubicBezTo>
                <a:cubicBezTo>
                  <a:pt x="41" y="19"/>
                  <a:pt x="41" y="19"/>
                  <a:pt x="41" y="19"/>
                </a:cubicBezTo>
                <a:lnTo>
                  <a:pt x="41" y="15"/>
                </a:lnTo>
                <a:close/>
                <a:moveTo>
                  <a:pt x="61" y="203"/>
                </a:moveTo>
                <a:cubicBezTo>
                  <a:pt x="57" y="203"/>
                  <a:pt x="53" y="200"/>
                  <a:pt x="53" y="196"/>
                </a:cubicBezTo>
                <a:cubicBezTo>
                  <a:pt x="53" y="192"/>
                  <a:pt x="57" y="188"/>
                  <a:pt x="61" y="188"/>
                </a:cubicBezTo>
                <a:cubicBezTo>
                  <a:pt x="65" y="188"/>
                  <a:pt x="69" y="192"/>
                  <a:pt x="69" y="196"/>
                </a:cubicBezTo>
                <a:cubicBezTo>
                  <a:pt x="69" y="200"/>
                  <a:pt x="65" y="203"/>
                  <a:pt x="61" y="203"/>
                </a:cubicBezTo>
                <a:close/>
                <a:moveTo>
                  <a:pt x="112" y="177"/>
                </a:moveTo>
                <a:cubicBezTo>
                  <a:pt x="10" y="177"/>
                  <a:pt x="10" y="177"/>
                  <a:pt x="10" y="177"/>
                </a:cubicBezTo>
                <a:cubicBezTo>
                  <a:pt x="10" y="33"/>
                  <a:pt x="10" y="33"/>
                  <a:pt x="10" y="33"/>
                </a:cubicBezTo>
                <a:cubicBezTo>
                  <a:pt x="112" y="33"/>
                  <a:pt x="112" y="33"/>
                  <a:pt x="112" y="33"/>
                </a:cubicBezTo>
                <a:lnTo>
                  <a:pt x="112" y="177"/>
                </a:lnTo>
                <a:close/>
              </a:path>
            </a:pathLst>
          </a:custGeom>
          <a:solidFill>
            <a:schemeClr val="tx1">
              <a:lumMod val="75000"/>
              <a:lumOff val="25000"/>
            </a:schemeClr>
          </a:solidFill>
          <a:ln>
            <a:noFill/>
          </a:ln>
          <a:extLst/>
        </p:spPr>
        <p:txBody>
          <a:bodyPr/>
          <a:lstStyle/>
          <a:p>
            <a:endParaRPr lang="zh-CN" altLang="en-US"/>
          </a:p>
        </p:txBody>
      </p:sp>
      <p:sp>
        <p:nvSpPr>
          <p:cNvPr id="4" name="Freeform 306">
            <a:extLst>
              <a:ext uri="{FF2B5EF4-FFF2-40B4-BE49-F238E27FC236}">
                <a16:creationId xmlns:a16="http://schemas.microsoft.com/office/drawing/2014/main" id="{7B86F76E-D1FF-4555-B349-B65F9F3ACB40}"/>
              </a:ext>
            </a:extLst>
          </p:cNvPr>
          <p:cNvSpPr>
            <a:spLocks/>
          </p:cNvSpPr>
          <p:nvPr/>
        </p:nvSpPr>
        <p:spPr bwMode="auto">
          <a:xfrm>
            <a:off x="2405451" y="2902672"/>
            <a:ext cx="1314106" cy="154935"/>
          </a:xfrm>
          <a:custGeom>
            <a:avLst/>
            <a:gdLst>
              <a:gd name="T0" fmla="*/ 427 w 441"/>
              <a:gd name="T1" fmla="*/ 14 h 52"/>
              <a:gd name="T2" fmla="*/ 413 w 441"/>
              <a:gd name="T3" fmla="*/ 0 h 52"/>
              <a:gd name="T4" fmla="*/ 413 w 441"/>
              <a:gd name="T5" fmla="*/ 12 h 52"/>
              <a:gd name="T6" fmla="*/ 0 w 441"/>
              <a:gd name="T7" fmla="*/ 12 h 52"/>
              <a:gd name="T8" fmla="*/ 0 w 441"/>
              <a:gd name="T9" fmla="*/ 40 h 52"/>
              <a:gd name="T10" fmla="*/ 413 w 441"/>
              <a:gd name="T11" fmla="*/ 40 h 52"/>
              <a:gd name="T12" fmla="*/ 413 w 441"/>
              <a:gd name="T13" fmla="*/ 52 h 52"/>
              <a:gd name="T14" fmla="*/ 427 w 441"/>
              <a:gd name="T15" fmla="*/ 40 h 52"/>
              <a:gd name="T16" fmla="*/ 441 w 441"/>
              <a:gd name="T17" fmla="*/ 26 h 52"/>
              <a:gd name="T18" fmla="*/ 427 w 441"/>
              <a:gd name="T19" fmla="*/ 14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1" h="52">
                <a:moveTo>
                  <a:pt x="427" y="14"/>
                </a:moveTo>
                <a:lnTo>
                  <a:pt x="413" y="0"/>
                </a:lnTo>
                <a:lnTo>
                  <a:pt x="413" y="12"/>
                </a:lnTo>
                <a:lnTo>
                  <a:pt x="0" y="12"/>
                </a:lnTo>
                <a:lnTo>
                  <a:pt x="0" y="40"/>
                </a:lnTo>
                <a:lnTo>
                  <a:pt x="413" y="40"/>
                </a:lnTo>
                <a:lnTo>
                  <a:pt x="413" y="52"/>
                </a:lnTo>
                <a:lnTo>
                  <a:pt x="427" y="40"/>
                </a:lnTo>
                <a:lnTo>
                  <a:pt x="441" y="26"/>
                </a:lnTo>
                <a:lnTo>
                  <a:pt x="427" y="14"/>
                </a:lnTo>
                <a:close/>
              </a:path>
            </a:pathLst>
          </a:custGeom>
          <a:solidFill>
            <a:schemeClr val="accent1"/>
          </a:solidFill>
          <a:ln>
            <a:noFill/>
          </a:ln>
          <a:extLst/>
        </p:spPr>
        <p:txBody>
          <a:bodyPr/>
          <a:lstStyle/>
          <a:p>
            <a:endParaRPr lang="zh-CN" altLang="en-US"/>
          </a:p>
        </p:txBody>
      </p:sp>
      <p:sp>
        <p:nvSpPr>
          <p:cNvPr id="5" name="Freeform 307">
            <a:extLst>
              <a:ext uri="{FF2B5EF4-FFF2-40B4-BE49-F238E27FC236}">
                <a16:creationId xmlns:a16="http://schemas.microsoft.com/office/drawing/2014/main" id="{7F3D9CCA-3F5F-48B6-B852-F5BD741BC1D2}"/>
              </a:ext>
            </a:extLst>
          </p:cNvPr>
          <p:cNvSpPr>
            <a:spLocks/>
          </p:cNvSpPr>
          <p:nvPr/>
        </p:nvSpPr>
        <p:spPr bwMode="auto">
          <a:xfrm>
            <a:off x="2390553" y="3367475"/>
            <a:ext cx="1317086" cy="154935"/>
          </a:xfrm>
          <a:custGeom>
            <a:avLst/>
            <a:gdLst>
              <a:gd name="T0" fmla="*/ 442 w 442"/>
              <a:gd name="T1" fmla="*/ 12 h 52"/>
              <a:gd name="T2" fmla="*/ 28 w 442"/>
              <a:gd name="T3" fmla="*/ 12 h 52"/>
              <a:gd name="T4" fmla="*/ 28 w 442"/>
              <a:gd name="T5" fmla="*/ 0 h 52"/>
              <a:gd name="T6" fmla="*/ 14 w 442"/>
              <a:gd name="T7" fmla="*/ 12 h 52"/>
              <a:gd name="T8" fmla="*/ 0 w 442"/>
              <a:gd name="T9" fmla="*/ 26 h 52"/>
              <a:gd name="T10" fmla="*/ 14 w 442"/>
              <a:gd name="T11" fmla="*/ 38 h 52"/>
              <a:gd name="T12" fmla="*/ 28 w 442"/>
              <a:gd name="T13" fmla="*/ 52 h 52"/>
              <a:gd name="T14" fmla="*/ 28 w 442"/>
              <a:gd name="T15" fmla="*/ 38 h 52"/>
              <a:gd name="T16" fmla="*/ 442 w 442"/>
              <a:gd name="T17" fmla="*/ 38 h 52"/>
              <a:gd name="T18" fmla="*/ 442 w 442"/>
              <a:gd name="T19" fmla="*/ 12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2" h="52">
                <a:moveTo>
                  <a:pt x="442" y="12"/>
                </a:moveTo>
                <a:lnTo>
                  <a:pt x="28" y="12"/>
                </a:lnTo>
                <a:lnTo>
                  <a:pt x="28" y="0"/>
                </a:lnTo>
                <a:lnTo>
                  <a:pt x="14" y="12"/>
                </a:lnTo>
                <a:lnTo>
                  <a:pt x="0" y="26"/>
                </a:lnTo>
                <a:lnTo>
                  <a:pt x="14" y="38"/>
                </a:lnTo>
                <a:lnTo>
                  <a:pt x="28" y="52"/>
                </a:lnTo>
                <a:lnTo>
                  <a:pt x="28" y="38"/>
                </a:lnTo>
                <a:lnTo>
                  <a:pt x="442" y="38"/>
                </a:lnTo>
                <a:lnTo>
                  <a:pt x="442" y="12"/>
                </a:lnTo>
                <a:close/>
              </a:path>
            </a:pathLst>
          </a:custGeom>
          <a:solidFill>
            <a:schemeClr val="accent4"/>
          </a:solidFill>
          <a:ln>
            <a:noFill/>
          </a:ln>
          <a:extLst/>
        </p:spPr>
        <p:txBody>
          <a:bodyPr/>
          <a:lstStyle/>
          <a:p>
            <a:endParaRPr lang="zh-CN" altLang="en-US"/>
          </a:p>
        </p:txBody>
      </p:sp>
      <p:sp>
        <p:nvSpPr>
          <p:cNvPr id="55" name="矩形 1">
            <a:extLst>
              <a:ext uri="{FF2B5EF4-FFF2-40B4-BE49-F238E27FC236}">
                <a16:creationId xmlns:a16="http://schemas.microsoft.com/office/drawing/2014/main" id="{828B02E2-48FF-407F-A2DE-E7EA450D11FE}"/>
              </a:ext>
            </a:extLst>
          </p:cNvPr>
          <p:cNvSpPr>
            <a:spLocks noChangeArrowheads="1"/>
          </p:cNvSpPr>
          <p:nvPr/>
        </p:nvSpPr>
        <p:spPr bwMode="auto">
          <a:xfrm>
            <a:off x="864264" y="1112460"/>
            <a:ext cx="3090200"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50000"/>
              </a:lnSpc>
            </a:pPr>
            <a:r>
              <a:rPr lang="zh-CN" altLang="en-US"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9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zh-CN" altLang="zh-CN" sz="1000" dirty="0">
              <a:solidFill>
                <a:schemeClr val="tx1">
                  <a:lumMod val="75000"/>
                  <a:lumOff val="25000"/>
                </a:schemeClr>
              </a:solidFill>
              <a:latin typeface="微软雅黑" pitchFamily="34" charset="-122"/>
              <a:ea typeface="微软雅黑" pitchFamily="34" charset="-122"/>
            </a:endParaRPr>
          </a:p>
        </p:txBody>
      </p:sp>
      <p:pic>
        <p:nvPicPr>
          <p:cNvPr id="103" name="图片 102" descr="图片包含 天空, 自然&#10;&#10;已生成高可信度的说明">
            <a:extLst>
              <a:ext uri="{FF2B5EF4-FFF2-40B4-BE49-F238E27FC236}">
                <a16:creationId xmlns:a16="http://schemas.microsoft.com/office/drawing/2014/main" id="{67B9769A-9BF4-4CCF-83ED-AE880E87A96B}"/>
              </a:ext>
            </a:extLst>
          </p:cNvPr>
          <p:cNvPicPr>
            <a:picLocks noChangeAspect="1"/>
          </p:cNvPicPr>
          <p:nvPr/>
        </p:nvPicPr>
        <p:blipFill rotWithShape="1">
          <a:blip r:embed="rId2">
            <a:extLst>
              <a:ext uri="{28A0092B-C50C-407E-A947-70E740481C1C}">
                <a14:useLocalDpi xmlns:a14="http://schemas.microsoft.com/office/drawing/2010/main" val="0"/>
              </a:ext>
            </a:extLst>
          </a:blip>
          <a:srcRect t="2243"/>
          <a:stretch/>
        </p:blipFill>
        <p:spPr>
          <a:xfrm>
            <a:off x="4300965" y="1304752"/>
            <a:ext cx="3663939" cy="2280659"/>
          </a:xfrm>
          <a:prstGeom prst="rect">
            <a:avLst/>
          </a:prstGeom>
        </p:spPr>
      </p:pic>
      <p:pic>
        <p:nvPicPr>
          <p:cNvPr id="104" name="图片 103" descr="图片包含 天空, 自然&#10;&#10;已生成高可信度的说明">
            <a:extLst>
              <a:ext uri="{FF2B5EF4-FFF2-40B4-BE49-F238E27FC236}">
                <a16:creationId xmlns:a16="http://schemas.microsoft.com/office/drawing/2014/main" id="{14F174EC-4D56-41B6-A9E3-7FC657BF8F9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2243"/>
          <a:stretch/>
        </p:blipFill>
        <p:spPr>
          <a:xfrm>
            <a:off x="1187118" y="2719137"/>
            <a:ext cx="697829" cy="1018673"/>
          </a:xfrm>
          <a:prstGeom prst="rect">
            <a:avLst/>
          </a:prstGeom>
        </p:spPr>
      </p:pic>
      <p:sp>
        <p:nvSpPr>
          <p:cNvPr id="105" name="文本框 6">
            <a:extLst>
              <a:ext uri="{FF2B5EF4-FFF2-40B4-BE49-F238E27FC236}">
                <a16:creationId xmlns:a16="http://schemas.microsoft.com/office/drawing/2014/main" id="{665E832A-B2A3-4F4C-943E-ACD134E3A9F1}"/>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106" name="组合 105">
            <a:extLst>
              <a:ext uri="{FF2B5EF4-FFF2-40B4-BE49-F238E27FC236}">
                <a16:creationId xmlns:a16="http://schemas.microsoft.com/office/drawing/2014/main" id="{598DEF9E-E397-44E1-9364-AF0D04B1608D}"/>
              </a:ext>
            </a:extLst>
          </p:cNvPr>
          <p:cNvGrpSpPr/>
          <p:nvPr/>
        </p:nvGrpSpPr>
        <p:grpSpPr>
          <a:xfrm>
            <a:off x="331635" y="679278"/>
            <a:ext cx="8682581" cy="63818"/>
            <a:chOff x="288133" y="483063"/>
            <a:chExt cx="8772740" cy="64666"/>
          </a:xfrm>
        </p:grpSpPr>
        <p:sp>
          <p:nvSpPr>
            <p:cNvPr id="107" name="任意多边形 49">
              <a:extLst>
                <a:ext uri="{FF2B5EF4-FFF2-40B4-BE49-F238E27FC236}">
                  <a16:creationId xmlns:a16="http://schemas.microsoft.com/office/drawing/2014/main" id="{C42A4A08-8BAF-4B4F-B4FA-8FAC3DFFD3B3}"/>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108" name="直接连接符 107">
              <a:extLst>
                <a:ext uri="{FF2B5EF4-FFF2-40B4-BE49-F238E27FC236}">
                  <a16:creationId xmlns:a16="http://schemas.microsoft.com/office/drawing/2014/main" id="{2A2B65A9-A757-4753-B6C8-F81A441DFEC3}"/>
                </a:ext>
              </a:extLst>
            </p:cNvPr>
            <p:cNvCxnSpPr>
              <a:stCxn id="107"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a:extLst>
              <a:ext uri="{FF2B5EF4-FFF2-40B4-BE49-F238E27FC236}">
                <a16:creationId xmlns:a16="http://schemas.microsoft.com/office/drawing/2014/main" id="{A45FCA37-14CB-48E3-8539-AFFB87313800}"/>
              </a:ext>
            </a:extLst>
          </p:cNvPr>
          <p:cNvGrpSpPr/>
          <p:nvPr/>
        </p:nvGrpSpPr>
        <p:grpSpPr>
          <a:xfrm>
            <a:off x="1" y="305047"/>
            <a:ext cx="603005" cy="332759"/>
            <a:chOff x="0" y="252065"/>
            <a:chExt cx="641111" cy="392113"/>
          </a:xfrm>
        </p:grpSpPr>
        <p:sp>
          <p:nvSpPr>
            <p:cNvPr id="110" name="矩形 59">
              <a:extLst>
                <a:ext uri="{FF2B5EF4-FFF2-40B4-BE49-F238E27FC236}">
                  <a16:creationId xmlns:a16="http://schemas.microsoft.com/office/drawing/2014/main" id="{3B9D17C7-00B4-425F-9B2D-97397935A4DF}"/>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111" name="矩形 60">
              <a:extLst>
                <a:ext uri="{FF2B5EF4-FFF2-40B4-BE49-F238E27FC236}">
                  <a16:creationId xmlns:a16="http://schemas.microsoft.com/office/drawing/2014/main" id="{D9BB7AFF-0302-4345-BFB2-97191E319E06}"/>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112" name="五边形 56">
              <a:extLst>
                <a:ext uri="{FF2B5EF4-FFF2-40B4-BE49-F238E27FC236}">
                  <a16:creationId xmlns:a16="http://schemas.microsoft.com/office/drawing/2014/main" id="{3EA638A3-242C-4C75-B266-435653A9F218}"/>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865735785"/>
      </p:ext>
    </p:extLst>
  </p:cSld>
  <p:clrMapOvr>
    <a:masterClrMapping/>
  </p:clrMapOvr>
  <mc:AlternateContent xmlns:mc="http://schemas.openxmlformats.org/markup-compatibility/2006" xmlns:p14="http://schemas.microsoft.com/office/powerpoint/2010/main">
    <mc:Choice Requires="p14">
      <p:transition spd="slow" p14:dur="1250" advTm="0">
        <p:pull/>
      </p:transition>
    </mc:Choice>
    <mc:Fallback xmlns="">
      <p:transition spd="slow"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barn(inVertical)">
                                      <p:cBhvr>
                                        <p:cTn id="23" dur="500"/>
                                        <p:tgtEl>
                                          <p:spTgt spid="55"/>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barn(inVertical)">
                                      <p:cBhvr>
                                        <p:cTn id="27" dur="500"/>
                                        <p:tgtEl>
                                          <p:spTgt spid="103"/>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barn(inVertical)">
                                      <p:cBhvr>
                                        <p:cTn id="31" dur="500"/>
                                        <p:tgtEl>
                                          <p:spTgt spid="104"/>
                                        </p:tgtEl>
                                      </p:cBhvr>
                                    </p:animEffect>
                                  </p:childTnLst>
                                </p:cTn>
                              </p:par>
                              <p:par>
                                <p:cTn id="32" presetID="22" presetClass="entr" presetSubtype="8" fill="hold"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wipe(left)">
                                      <p:cBhvr>
                                        <p:cTn id="34" dur="500"/>
                                        <p:tgtEl>
                                          <p:spTgt spid="109"/>
                                        </p:tgtEl>
                                      </p:cBhvr>
                                    </p:animEffec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down)">
                                      <p:cBhvr>
                                        <p:cTn id="38" dur="500"/>
                                        <p:tgtEl>
                                          <p:spTgt spid="106"/>
                                        </p:tgtEl>
                                      </p:cBhvr>
                                    </p:animEffect>
                                  </p:childTnLst>
                                </p:cTn>
                              </p:par>
                            </p:childTnLst>
                          </p:cTn>
                        </p:par>
                        <p:par>
                          <p:cTn id="39" fill="hold">
                            <p:stCondLst>
                              <p:cond delay="40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05"/>
                                        </p:tgtEl>
                                        <p:attrNameLst>
                                          <p:attrName>style.visibility</p:attrName>
                                        </p:attrNameLst>
                                      </p:cBhvr>
                                      <p:to>
                                        <p:strVal val="visible"/>
                                      </p:to>
                                    </p:set>
                                    <p:anim calcmode="lin" valueType="num">
                                      <p:cBhvr>
                                        <p:cTn id="42" dur="500" fill="hold"/>
                                        <p:tgtEl>
                                          <p:spTgt spid="105"/>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05"/>
                                        </p:tgtEl>
                                        <p:attrNameLst>
                                          <p:attrName>ppt_y</p:attrName>
                                        </p:attrNameLst>
                                      </p:cBhvr>
                                      <p:tavLst>
                                        <p:tav tm="0">
                                          <p:val>
                                            <p:strVal val="#ppt_y"/>
                                          </p:val>
                                        </p:tav>
                                        <p:tav tm="100000">
                                          <p:val>
                                            <p:strVal val="#ppt_y"/>
                                          </p:val>
                                        </p:tav>
                                      </p:tavLst>
                                    </p:anim>
                                    <p:anim calcmode="lin" valueType="num">
                                      <p:cBhvr>
                                        <p:cTn id="44" dur="500" fill="hold"/>
                                        <p:tgtEl>
                                          <p:spTgt spid="105"/>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05"/>
                                        </p:tgtEl>
                                        <p:attrNameLst>
                                          <p:attrName>ppt_w</p:attrName>
                                        </p:attrNameLst>
                                      </p:cBhvr>
                                      <p:tavLst>
                                        <p:tav tm="0">
                                          <p:val>
                                            <p:strVal val="#ppt_w/10"/>
                                          </p:val>
                                        </p:tav>
                                        <p:tav tm="50000">
                                          <p:val>
                                            <p:strVal val="#ppt_w+.01"/>
                                          </p:val>
                                        </p:tav>
                                        <p:tav tm="100000">
                                          <p:val>
                                            <p:strVal val="#ppt_w"/>
                                          </p:val>
                                        </p:tav>
                                      </p:tavLst>
                                    </p:anim>
                                    <p:animEffect>
                                      <p:cBhvr>
                                        <p:cTn id="46" dur="500" tmFilter="0,0; .5, 1; 1, 1"/>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55" grpId="0"/>
      <p:bldP spid="105"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E979797-994C-430B-BF86-EE2CA57A637E}"/>
              </a:ext>
            </a:extLst>
          </p:cNvPr>
          <p:cNvSpPr/>
          <p:nvPr/>
        </p:nvSpPr>
        <p:spPr>
          <a:xfrm>
            <a:off x="0" y="1873770"/>
            <a:ext cx="1686393" cy="14090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B015E73-D1FC-44BF-A197-5D881D6DB401}"/>
              </a:ext>
            </a:extLst>
          </p:cNvPr>
          <p:cNvPicPr>
            <a:picLocks noChangeAspect="1"/>
          </p:cNvPicPr>
          <p:nvPr/>
        </p:nvPicPr>
        <p:blipFill>
          <a:blip r:embed="rId2" cstate="hq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57200" y="451622"/>
            <a:ext cx="8304551" cy="4148442"/>
          </a:xfrm>
          <a:prstGeom prst="rect">
            <a:avLst/>
          </a:prstGeom>
        </p:spPr>
      </p:pic>
      <p:sp>
        <p:nvSpPr>
          <p:cNvPr id="9" name="Text Placeholder 2">
            <a:extLst>
              <a:ext uri="{FF2B5EF4-FFF2-40B4-BE49-F238E27FC236}">
                <a16:creationId xmlns:a16="http://schemas.microsoft.com/office/drawing/2014/main" id="{A5B124A7-0355-4A84-A231-BC37193C77A2}"/>
              </a:ext>
            </a:extLst>
          </p:cNvPr>
          <p:cNvSpPr txBox="1">
            <a:spLocks/>
          </p:cNvSpPr>
          <p:nvPr/>
        </p:nvSpPr>
        <p:spPr>
          <a:xfrm>
            <a:off x="3348500" y="887765"/>
            <a:ext cx="2344103" cy="485299"/>
          </a:xfrm>
          <a:prstGeom prst="rect">
            <a:avLst/>
          </a:prstGeom>
        </p:spPr>
        <p:txBody>
          <a:bodyPr vert="horz" lIns="91440" tIns="45720" rIns="91440" bIns="45720" rtlCol="0" anchor="ctr">
            <a:noAutofit/>
          </a:bodyPr>
          <a:lstStyle>
            <a:defPPr>
              <a:defRPr lang="en-US"/>
            </a:defPPr>
            <a:lvl1pPr marL="0" algn="ct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000" dirty="0">
                <a:solidFill>
                  <a:schemeClr val="bg1"/>
                </a:solidFill>
                <a:latin typeface="方正宋黑简体" panose="02010601030101010101" pitchFamily="2" charset="-122"/>
                <a:ea typeface="方正宋黑简体" panose="02010601030101010101" pitchFamily="2" charset="-122"/>
              </a:rPr>
              <a:t>CONTENT</a:t>
            </a:r>
          </a:p>
        </p:txBody>
      </p:sp>
      <p:sp>
        <p:nvSpPr>
          <p:cNvPr id="14" name="Text Placeholder 3">
            <a:extLst>
              <a:ext uri="{FF2B5EF4-FFF2-40B4-BE49-F238E27FC236}">
                <a16:creationId xmlns:a16="http://schemas.microsoft.com/office/drawing/2014/main" id="{B7BB185B-4660-4E5B-BC14-99101645E23F}"/>
              </a:ext>
            </a:extLst>
          </p:cNvPr>
          <p:cNvSpPr>
            <a:spLocks noGrp="1"/>
          </p:cNvSpPr>
          <p:nvPr/>
        </p:nvSpPr>
        <p:spPr>
          <a:xfrm>
            <a:off x="1878057" y="1723572"/>
            <a:ext cx="1470443" cy="80227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solidFill>
                  <a:schemeClr val="bg1"/>
                </a:solidFill>
              </a:rPr>
              <a:t>PART 1</a:t>
            </a:r>
          </a:p>
          <a:p>
            <a:r>
              <a:rPr lang="zh-CN" altLang="en-US" b="0" dirty="0">
                <a:solidFill>
                  <a:schemeClr val="bg1"/>
                </a:solidFill>
              </a:rPr>
              <a:t>输入标题</a:t>
            </a:r>
            <a:endParaRPr lang="en-US" b="0" dirty="0">
              <a:solidFill>
                <a:schemeClr val="bg1"/>
              </a:solidFill>
            </a:endParaRPr>
          </a:p>
        </p:txBody>
      </p:sp>
      <p:sp>
        <p:nvSpPr>
          <p:cNvPr id="18" name="Text Placeholder 3">
            <a:extLst>
              <a:ext uri="{FF2B5EF4-FFF2-40B4-BE49-F238E27FC236}">
                <a16:creationId xmlns:a16="http://schemas.microsoft.com/office/drawing/2014/main" id="{20D0B33B-DF39-4E5C-B638-4B8FA5B7D797}"/>
              </a:ext>
            </a:extLst>
          </p:cNvPr>
          <p:cNvSpPr>
            <a:spLocks noGrp="1"/>
          </p:cNvSpPr>
          <p:nvPr/>
        </p:nvSpPr>
        <p:spPr>
          <a:xfrm>
            <a:off x="5929217" y="1752477"/>
            <a:ext cx="1470443" cy="80227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solidFill>
                  <a:schemeClr val="bg1"/>
                </a:solidFill>
              </a:rPr>
              <a:t>PART 2</a:t>
            </a:r>
          </a:p>
          <a:p>
            <a:r>
              <a:rPr lang="zh-CN" altLang="en-US" b="0" dirty="0">
                <a:solidFill>
                  <a:schemeClr val="bg1"/>
                </a:solidFill>
              </a:rPr>
              <a:t>输入标题</a:t>
            </a:r>
            <a:endParaRPr lang="en-US" b="0" dirty="0">
              <a:solidFill>
                <a:schemeClr val="bg1"/>
              </a:solidFill>
            </a:endParaRPr>
          </a:p>
        </p:txBody>
      </p:sp>
      <p:sp>
        <p:nvSpPr>
          <p:cNvPr id="19" name="Text Placeholder 3">
            <a:extLst>
              <a:ext uri="{FF2B5EF4-FFF2-40B4-BE49-F238E27FC236}">
                <a16:creationId xmlns:a16="http://schemas.microsoft.com/office/drawing/2014/main" id="{A8AF4EA6-C2AD-4D73-B128-29154167BA65}"/>
              </a:ext>
            </a:extLst>
          </p:cNvPr>
          <p:cNvSpPr>
            <a:spLocks noGrp="1"/>
          </p:cNvSpPr>
          <p:nvPr/>
        </p:nvSpPr>
        <p:spPr>
          <a:xfrm>
            <a:off x="1878057" y="2949215"/>
            <a:ext cx="1470443" cy="80227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solidFill>
                  <a:schemeClr val="bg1"/>
                </a:solidFill>
              </a:rPr>
              <a:t>PART 3</a:t>
            </a:r>
          </a:p>
          <a:p>
            <a:r>
              <a:rPr lang="zh-CN" altLang="en-US" b="0" dirty="0">
                <a:solidFill>
                  <a:schemeClr val="bg1"/>
                </a:solidFill>
              </a:rPr>
              <a:t>输入标题</a:t>
            </a:r>
            <a:endParaRPr lang="en-US" b="0" dirty="0">
              <a:solidFill>
                <a:schemeClr val="bg1"/>
              </a:solidFill>
            </a:endParaRPr>
          </a:p>
        </p:txBody>
      </p:sp>
      <p:sp>
        <p:nvSpPr>
          <p:cNvPr id="20" name="Text Placeholder 3">
            <a:extLst>
              <a:ext uri="{FF2B5EF4-FFF2-40B4-BE49-F238E27FC236}">
                <a16:creationId xmlns:a16="http://schemas.microsoft.com/office/drawing/2014/main" id="{1C1E40EA-ECEF-4BAB-9FAA-BEA8778ABF4D}"/>
              </a:ext>
            </a:extLst>
          </p:cNvPr>
          <p:cNvSpPr>
            <a:spLocks noGrp="1"/>
          </p:cNvSpPr>
          <p:nvPr/>
        </p:nvSpPr>
        <p:spPr>
          <a:xfrm>
            <a:off x="5929217" y="2978120"/>
            <a:ext cx="1470443" cy="802271"/>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baseline="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dirty="0">
                <a:solidFill>
                  <a:schemeClr val="bg1"/>
                </a:solidFill>
              </a:rPr>
              <a:t>PART 4</a:t>
            </a:r>
          </a:p>
          <a:p>
            <a:r>
              <a:rPr lang="zh-CN" altLang="en-US" b="0" dirty="0">
                <a:solidFill>
                  <a:schemeClr val="bg1"/>
                </a:solidFill>
              </a:rPr>
              <a:t>输入标题</a:t>
            </a:r>
            <a:endParaRPr lang="en-US" b="0" dirty="0">
              <a:solidFill>
                <a:schemeClr val="bg1"/>
              </a:solidFill>
            </a:endParaRPr>
          </a:p>
        </p:txBody>
      </p:sp>
    </p:spTree>
    <p:extLst>
      <p:ext uri="{BB962C8B-B14F-4D97-AF65-F5344CB8AC3E}">
        <p14:creationId xmlns:p14="http://schemas.microsoft.com/office/powerpoint/2010/main" val="889277295"/>
      </p:ext>
    </p:extLst>
  </p:cSld>
  <p:clrMapOvr>
    <a:masterClrMapping/>
  </p:clrMapOvr>
  <mc:AlternateContent xmlns:mc="http://schemas.openxmlformats.org/markup-compatibility/2006" xmlns:p14="http://schemas.microsoft.com/office/powerpoint/2010/main">
    <mc:Choice Requires="p14">
      <p:transition spd="slow" p14:dur="1250" advTm="0">
        <p:wipe/>
      </p:transition>
    </mc:Choice>
    <mc:Fallback xmlns="">
      <p:transition spd="slow"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1000"/>
                            </p:stCondLst>
                            <p:childTnLst>
                              <p:par>
                                <p:cTn id="13" presetID="27" presetClass="entr" presetSubtype="0" fill="hold" nodeType="afterEffect">
                                  <p:stCondLst>
                                    <p:cond delay="0"/>
                                  </p:stCondLst>
                                  <p:iterate type="lt">
                                    <p:tmPct val="50000"/>
                                  </p:iterate>
                                  <p:childTnLst>
                                    <p:set>
                                      <p:cBhvr>
                                        <p:cTn id="14"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15" dur="100"/>
                                        <p:tgtEl>
                                          <p:spTgt spid="9">
                                            <p:txEl>
                                              <p:pRg st="0" end="0"/>
                                            </p:txEl>
                                          </p:spTgt>
                                        </p:tgtEl>
                                        <p:attrNameLst>
                                          <p:attrName>style.color</p:attrName>
                                        </p:attrNameLst>
                                      </p:cBhvr>
                                      <p:tavLst>
                                        <p:tav tm="0">
                                          <p:val>
                                            <p:clrVal>
                                              <a:schemeClr val="tx1"/>
                                            </p:clrVal>
                                          </p:val>
                                        </p:tav>
                                        <p:tav tm="50000">
                                          <p:val>
                                            <p:clrVal>
                                              <a:schemeClr val="hlink"/>
                                            </p:clrVal>
                                          </p:val>
                                        </p:tav>
                                      </p:tavLst>
                                    </p:anim>
                                    <p:anim calcmode="discrete" valueType="clr">
                                      <p:cBhvr>
                                        <p:cTn id="16" dur="10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17" dur="100"/>
                                        <p:tgtEl>
                                          <p:spTgt spid="9">
                                            <p:txEl>
                                              <p:pRg st="0" end="0"/>
                                            </p:txEl>
                                          </p:spTgt>
                                        </p:tgtEl>
                                        <p:attrNameLst>
                                          <p:attrName>fill.type</p:attrName>
                                        </p:attrNameLst>
                                      </p:cBhvr>
                                      <p:to>
                                        <p:strVal val="solid"/>
                                      </p:to>
                                    </p:set>
                                  </p:childTnLst>
                                </p:cTn>
                              </p:par>
                            </p:childTnLst>
                          </p:cTn>
                        </p:par>
                        <p:par>
                          <p:cTn id="18" fill="hold">
                            <p:stCondLst>
                              <p:cond delay="1400"/>
                            </p:stCondLst>
                            <p:childTnLst>
                              <p:par>
                                <p:cTn id="19" presetID="42" presetClass="entr" presetSubtype="0" fill="hold" grpId="1"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2400"/>
                            </p:stCondLst>
                            <p:childTnLst>
                              <p:par>
                                <p:cTn id="25" presetID="42" presetClass="entr" presetSubtype="0" fill="hold" grpId="1"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3400"/>
                            </p:stCondLst>
                            <p:childTnLst>
                              <p:par>
                                <p:cTn id="31" presetID="42" presetClass="entr" presetSubtype="0" fill="hold" grpId="1"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4400"/>
                            </p:stCondLst>
                            <p:childTnLst>
                              <p:par>
                                <p:cTn id="37" presetID="42" presetClass="entr" presetSubtype="0" fill="hold" grpId="1"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4" grpId="1"/>
      <p:bldP spid="18" grpId="0"/>
      <p:bldP spid="18" grpId="1"/>
      <p:bldP spid="19" grpId="0"/>
      <p:bldP spid="19" grpId="1"/>
      <p:bldP spid="20" grpId="0"/>
      <p:bldP spid="2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21"/>
          <p:cNvGrpSpPr/>
          <p:nvPr/>
        </p:nvGrpSpPr>
        <p:grpSpPr>
          <a:xfrm>
            <a:off x="5136360" y="1299207"/>
            <a:ext cx="3142800" cy="3142800"/>
            <a:chOff x="5136360" y="1299207"/>
            <a:chExt cx="3142800" cy="3142800"/>
          </a:xfrm>
          <a:solidFill>
            <a:schemeClr val="accent4"/>
          </a:solidFill>
        </p:grpSpPr>
        <p:sp>
          <p:nvSpPr>
            <p:cNvPr id="5" name="Oval 18"/>
            <p:cNvSpPr/>
            <p:nvPr/>
          </p:nvSpPr>
          <p:spPr>
            <a:xfrm>
              <a:off x="5136360" y="1299207"/>
              <a:ext cx="3142800" cy="3142800"/>
            </a:xfrm>
            <a:prstGeom prst="ellipse">
              <a:avLst/>
            </a:prstGeom>
            <a:grp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6" name="TextBox 5"/>
            <p:cNvSpPr txBox="1"/>
            <p:nvPr/>
          </p:nvSpPr>
          <p:spPr>
            <a:xfrm>
              <a:off x="5734936" y="3170672"/>
              <a:ext cx="1938908" cy="295466"/>
            </a:xfrm>
            <a:prstGeom prst="rect">
              <a:avLst/>
            </a:prstGeom>
            <a:grpFill/>
          </p:spPr>
          <p:txBody>
            <a:bodyPr wrap="square" lIns="0" tIns="0" rIns="0" bIns="0" rtlCol="0">
              <a:spAutoFit/>
            </a:bodyPr>
            <a:lstStyle/>
            <a:p>
              <a:pPr algn="ctr">
                <a:lnSpc>
                  <a:spcPct val="120000"/>
                </a:lnSpc>
              </a:pPr>
              <a:r>
                <a:rPr lang="zh-CN" altLang="en-US" sz="800" dirty="0">
                  <a:solidFill>
                    <a:schemeClr val="bg1"/>
                  </a:solidFill>
                  <a:latin typeface="微软雅黑" pitchFamily="34" charset="-122"/>
                  <a:ea typeface="微软雅黑" pitchFamily="34" charset="-122"/>
                </a:rPr>
                <a:t>点击输入本栏的具体文字，简明扼要的说明分项内容，请根据您的具体内容酌情修改。</a:t>
              </a:r>
              <a:endParaRPr lang="en-US" altLang="zh-CN" sz="800" dirty="0">
                <a:solidFill>
                  <a:schemeClr val="bg1"/>
                </a:solidFill>
                <a:latin typeface="微软雅黑" pitchFamily="34" charset="-122"/>
                <a:ea typeface="微软雅黑" pitchFamily="34" charset="-122"/>
              </a:endParaRPr>
            </a:p>
          </p:txBody>
        </p:sp>
        <p:sp>
          <p:nvSpPr>
            <p:cNvPr id="7" name="TextBox 6"/>
            <p:cNvSpPr txBox="1"/>
            <p:nvPr/>
          </p:nvSpPr>
          <p:spPr>
            <a:xfrm>
              <a:off x="6243517" y="2039519"/>
              <a:ext cx="952184" cy="553998"/>
            </a:xfrm>
            <a:prstGeom prst="rect">
              <a:avLst/>
            </a:prstGeom>
            <a:grpFill/>
          </p:spPr>
          <p:txBody>
            <a:bodyPr wrap="none" lIns="0" tIns="0" rIns="0" bIns="0" rtlCol="0">
              <a:spAutoFit/>
            </a:bodyPr>
            <a:lstStyle/>
            <a:p>
              <a:pPr algn="ctr"/>
              <a:r>
                <a:rPr lang="en-US" sz="3600" dirty="0">
                  <a:solidFill>
                    <a:schemeClr val="bg1"/>
                  </a:solidFill>
                  <a:latin typeface="微软雅黑" panose="020B0503020204020204" pitchFamily="34" charset="-122"/>
                  <a:ea typeface="微软雅黑" panose="020B0503020204020204" pitchFamily="34" charset="-122"/>
                  <a:cs typeface="Roboto Regular"/>
                </a:rPr>
                <a:t>86%</a:t>
              </a:r>
            </a:p>
          </p:txBody>
        </p:sp>
        <p:sp>
          <p:nvSpPr>
            <p:cNvPr id="8" name="TextBox 7"/>
            <p:cNvSpPr txBox="1"/>
            <p:nvPr/>
          </p:nvSpPr>
          <p:spPr>
            <a:xfrm>
              <a:off x="6218016" y="2810631"/>
              <a:ext cx="923330" cy="184666"/>
            </a:xfrm>
            <a:prstGeom prst="rect">
              <a:avLst/>
            </a:prstGeom>
            <a:grpFill/>
          </p:spPr>
          <p:txBody>
            <a:bodyPr wrap="none" lIns="0" tIns="0" rIns="0" bIns="0"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a:t>
              </a:r>
            </a:p>
          </p:txBody>
        </p:sp>
      </p:grpSp>
      <p:grpSp>
        <p:nvGrpSpPr>
          <p:cNvPr id="19" name="组合 17"/>
          <p:cNvGrpSpPr/>
          <p:nvPr/>
        </p:nvGrpSpPr>
        <p:grpSpPr>
          <a:xfrm>
            <a:off x="909267" y="1241284"/>
            <a:ext cx="2506980" cy="2506980"/>
            <a:chOff x="909267" y="1241284"/>
            <a:chExt cx="2506980" cy="2506980"/>
          </a:xfrm>
        </p:grpSpPr>
        <p:sp>
          <p:nvSpPr>
            <p:cNvPr id="3" name="Oval 16"/>
            <p:cNvSpPr/>
            <p:nvPr/>
          </p:nvSpPr>
          <p:spPr>
            <a:xfrm>
              <a:off x="909267" y="1241284"/>
              <a:ext cx="2506980" cy="2506980"/>
            </a:xfrm>
            <a:prstGeom prst="ellipse">
              <a:avLst/>
            </a:prstGeom>
            <a:solidFill>
              <a:schemeClr val="accent1"/>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9" name="TextBox 8"/>
            <p:cNvSpPr txBox="1"/>
            <p:nvPr/>
          </p:nvSpPr>
          <p:spPr>
            <a:xfrm>
              <a:off x="1261338" y="2666615"/>
              <a:ext cx="1798494" cy="221599"/>
            </a:xfrm>
            <a:prstGeom prst="rect">
              <a:avLst/>
            </a:prstGeom>
            <a:noFill/>
          </p:spPr>
          <p:txBody>
            <a:bodyPr wrap="square" lIns="0" tIns="0" rIns="0" bIns="0" rtlCol="0">
              <a:spAutoFit/>
            </a:bodyPr>
            <a:lstStyle/>
            <a:p>
              <a:pPr algn="ctr">
                <a:lnSpc>
                  <a:spcPct val="120000"/>
                </a:lnSpc>
              </a:pPr>
              <a:r>
                <a:rPr lang="zh-CN" altLang="en-US" sz="600" dirty="0">
                  <a:solidFill>
                    <a:schemeClr val="bg1"/>
                  </a:solidFill>
                  <a:latin typeface="微软雅黑" pitchFamily="34" charset="-122"/>
                  <a:ea typeface="微软雅黑" pitchFamily="34" charset="-122"/>
                </a:rPr>
                <a:t>点击输入本栏的具体文字，简明扼要的说明分项内容，请根据您的具体内容酌情修改。</a:t>
              </a:r>
              <a:endParaRPr lang="en-US" altLang="zh-CN" sz="600" dirty="0">
                <a:solidFill>
                  <a:schemeClr val="bg1"/>
                </a:solidFill>
                <a:latin typeface="微软雅黑" pitchFamily="34" charset="-122"/>
                <a:ea typeface="微软雅黑" pitchFamily="34" charset="-122"/>
              </a:endParaRPr>
            </a:p>
          </p:txBody>
        </p:sp>
        <p:sp>
          <p:nvSpPr>
            <p:cNvPr id="10" name="TextBox 9"/>
            <p:cNvSpPr txBox="1"/>
            <p:nvPr/>
          </p:nvSpPr>
          <p:spPr>
            <a:xfrm>
              <a:off x="1697909" y="1617358"/>
              <a:ext cx="952184" cy="553998"/>
            </a:xfrm>
            <a:prstGeom prst="rect">
              <a:avLst/>
            </a:prstGeom>
            <a:noFill/>
          </p:spPr>
          <p:txBody>
            <a:bodyPr wrap="none" lIns="0" tIns="0" rIns="0" bIns="0" rtlCol="0">
              <a:spAutoFit/>
            </a:bodyPr>
            <a:lstStyle/>
            <a:p>
              <a:pPr algn="ctr"/>
              <a:r>
                <a:rPr lang="en-US" sz="3600" dirty="0">
                  <a:solidFill>
                    <a:schemeClr val="bg1"/>
                  </a:solidFill>
                  <a:latin typeface="微软雅黑" panose="020B0503020204020204" pitchFamily="34" charset="-122"/>
                  <a:ea typeface="微软雅黑" panose="020B0503020204020204" pitchFamily="34" charset="-122"/>
                  <a:cs typeface="Roboto Regular"/>
                </a:rPr>
                <a:t>76%</a:t>
              </a:r>
            </a:p>
          </p:txBody>
        </p:sp>
        <p:sp>
          <p:nvSpPr>
            <p:cNvPr id="11" name="TextBox 10"/>
            <p:cNvSpPr txBox="1"/>
            <p:nvPr/>
          </p:nvSpPr>
          <p:spPr>
            <a:xfrm>
              <a:off x="1706489" y="2306575"/>
              <a:ext cx="923330" cy="184666"/>
            </a:xfrm>
            <a:prstGeom prst="rect">
              <a:avLst/>
            </a:prstGeom>
            <a:noFill/>
          </p:spPr>
          <p:txBody>
            <a:bodyPr wrap="none" lIns="0" tIns="0" rIns="0" bIns="0"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a:t>
              </a:r>
            </a:p>
          </p:txBody>
        </p:sp>
      </p:grpSp>
      <p:grpSp>
        <p:nvGrpSpPr>
          <p:cNvPr id="20" name="组合 19"/>
          <p:cNvGrpSpPr/>
          <p:nvPr/>
        </p:nvGrpSpPr>
        <p:grpSpPr>
          <a:xfrm>
            <a:off x="2923939" y="2625442"/>
            <a:ext cx="2034540" cy="2034540"/>
            <a:chOff x="2923938" y="2625442"/>
            <a:chExt cx="2034540" cy="2034540"/>
          </a:xfrm>
        </p:grpSpPr>
        <p:sp>
          <p:nvSpPr>
            <p:cNvPr id="2" name="Oval 14"/>
            <p:cNvSpPr/>
            <p:nvPr/>
          </p:nvSpPr>
          <p:spPr>
            <a:xfrm>
              <a:off x="2923938" y="2625442"/>
              <a:ext cx="2034540" cy="2034540"/>
            </a:xfrm>
            <a:prstGeom prst="ellipse">
              <a:avLst/>
            </a:prstGeom>
            <a:solidFill>
              <a:schemeClr val="accent2"/>
            </a:solid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12" name="TextBox 11"/>
            <p:cNvSpPr txBox="1"/>
            <p:nvPr/>
          </p:nvSpPr>
          <p:spPr>
            <a:xfrm>
              <a:off x="3256432" y="3700222"/>
              <a:ext cx="1400331" cy="387798"/>
            </a:xfrm>
            <a:prstGeom prst="rect">
              <a:avLst/>
            </a:prstGeom>
            <a:noFill/>
          </p:spPr>
          <p:txBody>
            <a:bodyPr wrap="square" lIns="0" tIns="0" rIns="0" bIns="0" rtlCol="0">
              <a:spAutoFit/>
            </a:bodyPr>
            <a:lstStyle/>
            <a:p>
              <a:pPr algn="ctr">
                <a:lnSpc>
                  <a:spcPct val="120000"/>
                </a:lnSpc>
              </a:pPr>
              <a:r>
                <a:rPr lang="zh-CN" altLang="en-US" sz="700" dirty="0">
                  <a:solidFill>
                    <a:schemeClr val="bg1"/>
                  </a:solidFill>
                  <a:latin typeface="微软雅黑" pitchFamily="34" charset="-122"/>
                  <a:ea typeface="微软雅黑" pitchFamily="34" charset="-122"/>
                </a:rPr>
                <a:t>点击输入本栏的具体文字，简明扼要的说明分项内容，请根据您的具体内容酌情修改。</a:t>
              </a:r>
              <a:endParaRPr lang="en-US" altLang="zh-CN" sz="700" dirty="0">
                <a:solidFill>
                  <a:schemeClr val="bg1"/>
                </a:solidFill>
                <a:latin typeface="微软雅黑" pitchFamily="34" charset="-122"/>
                <a:ea typeface="微软雅黑" pitchFamily="34" charset="-122"/>
              </a:endParaRPr>
            </a:p>
          </p:txBody>
        </p:sp>
        <p:sp>
          <p:nvSpPr>
            <p:cNvPr id="13" name="TextBox 12"/>
            <p:cNvSpPr txBox="1"/>
            <p:nvPr/>
          </p:nvSpPr>
          <p:spPr>
            <a:xfrm>
              <a:off x="3634232" y="2957625"/>
              <a:ext cx="636393" cy="369332"/>
            </a:xfrm>
            <a:prstGeom prst="rect">
              <a:avLst/>
            </a:prstGeom>
            <a:noFill/>
          </p:spPr>
          <p:txBody>
            <a:bodyPr wrap="none" lIns="0" tIns="0" rIns="0" bIns="0" rtlCol="0">
              <a:spAutoFit/>
            </a:bodyPr>
            <a:lstStyle/>
            <a:p>
              <a:pPr algn="ctr"/>
              <a:r>
                <a:rPr lang="en-US" sz="2400" dirty="0">
                  <a:solidFill>
                    <a:schemeClr val="bg1"/>
                  </a:solidFill>
                  <a:latin typeface="微软雅黑" panose="020B0503020204020204" pitchFamily="34" charset="-122"/>
                  <a:ea typeface="微软雅黑" panose="020B0503020204020204" pitchFamily="34" charset="-122"/>
                  <a:cs typeface="Roboto Regular"/>
                </a:rPr>
                <a:t>53%</a:t>
              </a:r>
            </a:p>
          </p:txBody>
        </p:sp>
        <p:sp>
          <p:nvSpPr>
            <p:cNvPr id="14" name="TextBox 13"/>
            <p:cNvSpPr txBox="1"/>
            <p:nvPr/>
          </p:nvSpPr>
          <p:spPr>
            <a:xfrm>
              <a:off x="3486945" y="3499899"/>
              <a:ext cx="923330" cy="184666"/>
            </a:xfrm>
            <a:prstGeom prst="rect">
              <a:avLst/>
            </a:prstGeom>
            <a:noFill/>
          </p:spPr>
          <p:txBody>
            <a:bodyPr wrap="none" lIns="0" tIns="0" rIns="0" bIns="0"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点击输入标题</a:t>
              </a:r>
            </a:p>
          </p:txBody>
        </p:sp>
      </p:grpSp>
      <p:grpSp>
        <p:nvGrpSpPr>
          <p:cNvPr id="21" name="组合 20"/>
          <p:cNvGrpSpPr/>
          <p:nvPr/>
        </p:nvGrpSpPr>
        <p:grpSpPr>
          <a:xfrm>
            <a:off x="3743076" y="1151562"/>
            <a:ext cx="1663582" cy="1663582"/>
            <a:chOff x="3743074" y="1151562"/>
            <a:chExt cx="1663582" cy="1663582"/>
          </a:xfrm>
          <a:solidFill>
            <a:schemeClr val="accent3"/>
          </a:solidFill>
        </p:grpSpPr>
        <p:sp>
          <p:nvSpPr>
            <p:cNvPr id="4" name="Oval 17"/>
            <p:cNvSpPr/>
            <p:nvPr/>
          </p:nvSpPr>
          <p:spPr>
            <a:xfrm>
              <a:off x="3743074" y="1151562"/>
              <a:ext cx="1663582" cy="1663582"/>
            </a:xfrm>
            <a:prstGeom prst="ellipse">
              <a:avLst/>
            </a:prstGeom>
            <a:grpFill/>
            <a:ln w="76200" cmpd="sng">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lang="en-US">
                <a:latin typeface="微软雅黑" panose="020B0503020204020204" pitchFamily="34" charset="-122"/>
                <a:ea typeface="微软雅黑" panose="020B0503020204020204" pitchFamily="34" charset="-122"/>
                <a:cs typeface="Helvetica Light"/>
              </a:endParaRPr>
            </a:p>
          </p:txBody>
        </p:sp>
        <p:sp>
          <p:nvSpPr>
            <p:cNvPr id="15" name="TextBox 14"/>
            <p:cNvSpPr txBox="1"/>
            <p:nvPr/>
          </p:nvSpPr>
          <p:spPr>
            <a:xfrm>
              <a:off x="3889740" y="2007393"/>
              <a:ext cx="1330331" cy="387798"/>
            </a:xfrm>
            <a:prstGeom prst="rect">
              <a:avLst/>
            </a:prstGeom>
            <a:grpFill/>
          </p:spPr>
          <p:txBody>
            <a:bodyPr wrap="square" lIns="0" tIns="0" rIns="0" bIns="0" rtlCol="0">
              <a:spAutoFit/>
            </a:bodyPr>
            <a:lstStyle/>
            <a:p>
              <a:pPr algn="ctr">
                <a:lnSpc>
                  <a:spcPct val="120000"/>
                </a:lnSpc>
              </a:pPr>
              <a:r>
                <a:rPr lang="zh-CN" altLang="en-US" sz="700" dirty="0">
                  <a:solidFill>
                    <a:schemeClr val="bg1"/>
                  </a:solidFill>
                  <a:latin typeface="微软雅黑" pitchFamily="34" charset="-122"/>
                  <a:ea typeface="微软雅黑" pitchFamily="34" charset="-122"/>
                </a:rPr>
                <a:t>点击输入本栏的具体文字，简明扼要的说明分项内容，请根据您的具体内容酌情修改。</a:t>
              </a:r>
              <a:endParaRPr lang="en-US" altLang="zh-CN" sz="700" dirty="0">
                <a:solidFill>
                  <a:schemeClr val="bg1"/>
                </a:solidFill>
                <a:latin typeface="微软雅黑" pitchFamily="34" charset="-122"/>
                <a:ea typeface="微软雅黑" pitchFamily="34" charset="-122"/>
              </a:endParaRPr>
            </a:p>
          </p:txBody>
        </p:sp>
        <p:sp>
          <p:nvSpPr>
            <p:cNvPr id="16" name="TextBox 15"/>
            <p:cNvSpPr txBox="1"/>
            <p:nvPr/>
          </p:nvSpPr>
          <p:spPr>
            <a:xfrm>
              <a:off x="4267539" y="1314546"/>
              <a:ext cx="636393" cy="369332"/>
            </a:xfrm>
            <a:prstGeom prst="rect">
              <a:avLst/>
            </a:prstGeom>
            <a:grpFill/>
          </p:spPr>
          <p:txBody>
            <a:bodyPr wrap="none" lIns="0" tIns="0" rIns="0" bIns="0" rtlCol="0">
              <a:spAutoFit/>
            </a:bodyPr>
            <a:lstStyle/>
            <a:p>
              <a:pPr algn="ctr"/>
              <a:r>
                <a:rPr lang="en-US" sz="2400" dirty="0">
                  <a:solidFill>
                    <a:schemeClr val="bg1"/>
                  </a:solidFill>
                  <a:latin typeface="微软雅黑" panose="020B0503020204020204" pitchFamily="34" charset="-122"/>
                  <a:ea typeface="微软雅黑" panose="020B0503020204020204" pitchFamily="34" charset="-122"/>
                  <a:cs typeface="Roboto Regular"/>
                </a:rPr>
                <a:t>38%</a:t>
              </a:r>
            </a:p>
          </p:txBody>
        </p:sp>
        <p:sp>
          <p:nvSpPr>
            <p:cNvPr id="17" name="TextBox 16"/>
            <p:cNvSpPr txBox="1"/>
            <p:nvPr/>
          </p:nvSpPr>
          <p:spPr>
            <a:xfrm>
              <a:off x="4164884" y="1802519"/>
              <a:ext cx="846386" cy="169277"/>
            </a:xfrm>
            <a:prstGeom prst="rect">
              <a:avLst/>
            </a:prstGeom>
            <a:grpFill/>
          </p:spPr>
          <p:txBody>
            <a:bodyPr wrap="none" lIns="0" tIns="0" rIns="0" bIns="0" rtlCol="0">
              <a:spAutoFit/>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点击输入标题</a:t>
              </a:r>
            </a:p>
          </p:txBody>
        </p:sp>
      </p:grpSp>
      <p:sp>
        <p:nvSpPr>
          <p:cNvPr id="22" name="文本框 6">
            <a:extLst>
              <a:ext uri="{FF2B5EF4-FFF2-40B4-BE49-F238E27FC236}">
                <a16:creationId xmlns:a16="http://schemas.microsoft.com/office/drawing/2014/main" id="{B2AB2821-DFAA-449A-997C-913FB4AEE859}"/>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23" name="组合 22">
            <a:extLst>
              <a:ext uri="{FF2B5EF4-FFF2-40B4-BE49-F238E27FC236}">
                <a16:creationId xmlns:a16="http://schemas.microsoft.com/office/drawing/2014/main" id="{13E6BAA3-F9B8-4DA1-95BB-62A433A7089E}"/>
              </a:ext>
            </a:extLst>
          </p:cNvPr>
          <p:cNvGrpSpPr/>
          <p:nvPr/>
        </p:nvGrpSpPr>
        <p:grpSpPr>
          <a:xfrm>
            <a:off x="331635" y="679278"/>
            <a:ext cx="8682581" cy="63818"/>
            <a:chOff x="288133" y="483063"/>
            <a:chExt cx="8772740" cy="64666"/>
          </a:xfrm>
        </p:grpSpPr>
        <p:sp>
          <p:nvSpPr>
            <p:cNvPr id="24" name="任意多边形 49">
              <a:extLst>
                <a:ext uri="{FF2B5EF4-FFF2-40B4-BE49-F238E27FC236}">
                  <a16:creationId xmlns:a16="http://schemas.microsoft.com/office/drawing/2014/main" id="{231A204F-2314-45DD-8D71-C5E69FB5527A}"/>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25" name="直接连接符 24">
              <a:extLst>
                <a:ext uri="{FF2B5EF4-FFF2-40B4-BE49-F238E27FC236}">
                  <a16:creationId xmlns:a16="http://schemas.microsoft.com/office/drawing/2014/main" id="{95AC3ED9-A0C6-47B9-9A4F-C1E7C8B51F52}"/>
                </a:ext>
              </a:extLst>
            </p:cNvPr>
            <p:cNvCxnSpPr>
              <a:stCxn id="24"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 name="组合 25">
            <a:extLst>
              <a:ext uri="{FF2B5EF4-FFF2-40B4-BE49-F238E27FC236}">
                <a16:creationId xmlns:a16="http://schemas.microsoft.com/office/drawing/2014/main" id="{FE374566-055D-48EB-A1E3-35ACB64C0F54}"/>
              </a:ext>
            </a:extLst>
          </p:cNvPr>
          <p:cNvGrpSpPr/>
          <p:nvPr/>
        </p:nvGrpSpPr>
        <p:grpSpPr>
          <a:xfrm>
            <a:off x="1" y="305047"/>
            <a:ext cx="603005" cy="332759"/>
            <a:chOff x="0" y="252065"/>
            <a:chExt cx="641111" cy="392113"/>
          </a:xfrm>
        </p:grpSpPr>
        <p:sp>
          <p:nvSpPr>
            <p:cNvPr id="27" name="矩形 59">
              <a:extLst>
                <a:ext uri="{FF2B5EF4-FFF2-40B4-BE49-F238E27FC236}">
                  <a16:creationId xmlns:a16="http://schemas.microsoft.com/office/drawing/2014/main" id="{2C840B93-E728-4A82-B0E7-21E5994E4E12}"/>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28" name="矩形 60">
              <a:extLst>
                <a:ext uri="{FF2B5EF4-FFF2-40B4-BE49-F238E27FC236}">
                  <a16:creationId xmlns:a16="http://schemas.microsoft.com/office/drawing/2014/main" id="{BAA2E2A9-5837-4130-84EB-54BC4894AE44}"/>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29" name="五边形 56">
              <a:extLst>
                <a:ext uri="{FF2B5EF4-FFF2-40B4-BE49-F238E27FC236}">
                  <a16:creationId xmlns:a16="http://schemas.microsoft.com/office/drawing/2014/main" id="{679B6360-A078-4CFE-B8C4-5369FC7DE0FD}"/>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238349579"/>
      </p:ext>
    </p:extLst>
  </p:cSld>
  <p:clrMapOvr>
    <a:masterClrMapping/>
  </p:clrMapOvr>
  <mc:AlternateContent xmlns:mc="http://schemas.openxmlformats.org/markup-compatibility/2006" xmlns:p14="http://schemas.microsoft.com/office/powerpoint/2010/main">
    <mc:Choice Requires="p14">
      <p:transition spd="slow" p14:dur="1250" advClick="0" advTm="0">
        <p:pull/>
      </p:transition>
    </mc:Choice>
    <mc:Fallback xmlns="">
      <p:transition spd="slow" advClick="0"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par>
                                <p:cTn id="28" presetID="22" presetClass="entr" presetSubtype="8"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par>
                          <p:cTn id="35" fill="hold">
                            <p:stCondLst>
                              <p:cond delay="250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22"/>
                                        </p:tgtEl>
                                        <p:attrNameLst>
                                          <p:attrName>ppt_y</p:attrName>
                                        </p:attrNameLst>
                                      </p:cBhvr>
                                      <p:tavLst>
                                        <p:tav tm="0">
                                          <p:val>
                                            <p:strVal val="#ppt_y"/>
                                          </p:val>
                                        </p:tav>
                                        <p:tav tm="100000">
                                          <p:val>
                                            <p:strVal val="#ppt_y"/>
                                          </p:val>
                                        </p:tav>
                                      </p:tavLst>
                                    </p:anim>
                                    <p:anim calcmode="lin" valueType="num">
                                      <p:cBhvr>
                                        <p:cTn id="40"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22"/>
                                        </p:tgtEl>
                                        <p:attrNameLst>
                                          <p:attrName>ppt_w</p:attrName>
                                        </p:attrNameLst>
                                      </p:cBhvr>
                                      <p:tavLst>
                                        <p:tav tm="0">
                                          <p:val>
                                            <p:strVal val="#ppt_w/10"/>
                                          </p:val>
                                        </p:tav>
                                        <p:tav tm="50000">
                                          <p:val>
                                            <p:strVal val="#ppt_w+.01"/>
                                          </p:val>
                                        </p:tav>
                                        <p:tav tm="100000">
                                          <p:val>
                                            <p:strVal val="#ppt_w"/>
                                          </p:val>
                                        </p:tav>
                                      </p:tavLst>
                                    </p:anim>
                                    <p:animEffect>
                                      <p:cBhvr>
                                        <p:cTn id="42" dur="500" tmFilter="0,0; .5, 1; 1, 1"/>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rot="18927472">
            <a:off x="781569" y="1516829"/>
            <a:ext cx="1446265" cy="1446265"/>
          </a:xfrm>
          <a:prstGeom prst="rect">
            <a:avLst/>
          </a:prstGeom>
          <a:blipFill rotWithShape="1">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32" name="矩形 31"/>
          <p:cNvSpPr/>
          <p:nvPr/>
        </p:nvSpPr>
        <p:spPr>
          <a:xfrm rot="18927472">
            <a:off x="4872093" y="1520887"/>
            <a:ext cx="1446265" cy="1446265"/>
          </a:xfrm>
          <a:prstGeom prst="rect">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33" name="矩形 32"/>
          <p:cNvSpPr/>
          <p:nvPr/>
        </p:nvSpPr>
        <p:spPr>
          <a:xfrm rot="18927472">
            <a:off x="2834129" y="1516830"/>
            <a:ext cx="1446265" cy="1446265"/>
          </a:xfrm>
          <a:prstGeom prst="rect">
            <a:avLst/>
          </a:prstGeom>
          <a:blipFill rotWithShape="1">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34" name="矩形 33"/>
          <p:cNvSpPr/>
          <p:nvPr/>
        </p:nvSpPr>
        <p:spPr>
          <a:xfrm rot="18927472">
            <a:off x="6917358" y="1520887"/>
            <a:ext cx="1446265" cy="1446265"/>
          </a:xfrm>
          <a:prstGeom prst="rect">
            <a:avLst/>
          </a:prstGeom>
          <a:blipFill rotWithShape="1">
            <a:blip r:embed="rId5"/>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35" name="矩形 34"/>
          <p:cNvSpPr/>
          <p:nvPr/>
        </p:nvSpPr>
        <p:spPr>
          <a:xfrm rot="18927472">
            <a:off x="1804200" y="2539461"/>
            <a:ext cx="1446265" cy="14462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36" name="文本框 35"/>
          <p:cNvSpPr txBox="1"/>
          <p:nvPr/>
        </p:nvSpPr>
        <p:spPr>
          <a:xfrm rot="18927472">
            <a:off x="1854761" y="2524437"/>
            <a:ext cx="1284010" cy="1405513"/>
          </a:xfrm>
          <a:prstGeom prst="rect">
            <a:avLst/>
          </a:prstGeom>
          <a:noFill/>
        </p:spPr>
        <p:txBody>
          <a:bodyPr wrap="square" rtlCol="0">
            <a:spAutoFit/>
          </a:bodyPr>
          <a:lstStyle/>
          <a:p>
            <a:pPr>
              <a:lnSpc>
                <a:spcPts val="1500"/>
              </a:lnSpc>
            </a:pPr>
            <a:r>
              <a:rPr kumimoji="1" lang="en-US" altLang="zh-CN" sz="1200" b="1" dirty="0">
                <a:solidFill>
                  <a:prstClr val="black">
                    <a:lumMod val="75000"/>
                    <a:lumOff val="25000"/>
                  </a:prstClr>
                </a:solidFill>
              </a:rPr>
              <a:t>CLICK</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HERE</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TO</a:t>
            </a:r>
          </a:p>
          <a:p>
            <a:pPr>
              <a:lnSpc>
                <a:spcPts val="1500"/>
              </a:lnSpc>
            </a:pPr>
            <a:r>
              <a:rPr kumimoji="1" lang="en-US" altLang="zh-CN" sz="1200" b="1" dirty="0">
                <a:solidFill>
                  <a:prstClr val="black">
                    <a:lumMod val="75000"/>
                    <a:lumOff val="25000"/>
                  </a:prstClr>
                </a:solidFill>
              </a:rPr>
              <a:t>ADD</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YOUR</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TITLE</a:t>
            </a:r>
            <a:endParaRPr kumimoji="1" lang="zh-CN" altLang="en-US" sz="1200" b="1" dirty="0">
              <a:solidFill>
                <a:prstClr val="black">
                  <a:lumMod val="75000"/>
                  <a:lumOff val="25000"/>
                </a:prstClr>
              </a:solidFill>
            </a:endParaRPr>
          </a:p>
          <a:p>
            <a:pPr>
              <a:lnSpc>
                <a:spcPts val="960"/>
              </a:lnSpc>
            </a:pPr>
            <a:endParaRPr kumimoji="1" lang="en-US" altLang="zh-CN" sz="800" dirty="0">
              <a:solidFill>
                <a:schemeClr val="tx1">
                  <a:lumMod val="75000"/>
                  <a:lumOff val="25000"/>
                </a:schemeClr>
              </a:solidFill>
              <a:latin typeface="Arial"/>
              <a:ea typeface="微软雅黑"/>
              <a:cs typeface="Arial"/>
            </a:endParaRPr>
          </a:p>
          <a:p>
            <a:pPr>
              <a:lnSpc>
                <a:spcPct val="130000"/>
              </a:lnSpc>
            </a:pPr>
            <a:r>
              <a:rPr lang="zh-CN" altLang="zh-CN" sz="1000" dirty="0">
                <a:latin typeface="微软雅黑" pitchFamily="34" charset="-122"/>
                <a:ea typeface="微软雅黑" pitchFamily="34" charset="-122"/>
              </a:rPr>
              <a:t>点击此处添加文本信息。建议正文</a:t>
            </a:r>
            <a:r>
              <a:rPr lang="en-US" altLang="zh-CN" sz="1000" dirty="0">
                <a:latin typeface="微软雅黑" pitchFamily="34" charset="-122"/>
                <a:ea typeface="微软雅黑" pitchFamily="34" charset="-122"/>
              </a:rPr>
              <a:t>10</a:t>
            </a:r>
            <a:r>
              <a:rPr lang="zh-CN" altLang="zh-CN" sz="1000" dirty="0">
                <a:latin typeface="微软雅黑" pitchFamily="34" charset="-122"/>
                <a:ea typeface="微软雅黑" pitchFamily="34" charset="-122"/>
              </a:rPr>
              <a:t>号字，</a:t>
            </a:r>
            <a:r>
              <a:rPr lang="en-US" altLang="zh-CN" sz="1000" dirty="0">
                <a:latin typeface="微软雅黑" pitchFamily="34" charset="-122"/>
                <a:ea typeface="微软雅黑" pitchFamily="34" charset="-122"/>
              </a:rPr>
              <a:t>1.3</a:t>
            </a:r>
            <a:r>
              <a:rPr lang="zh-CN" altLang="zh-CN" sz="1000" dirty="0">
                <a:latin typeface="微软雅黑" pitchFamily="34" charset="-122"/>
                <a:ea typeface="微软雅黑" pitchFamily="34" charset="-122"/>
              </a:rPr>
              <a:t>倍字间距。</a:t>
            </a:r>
          </a:p>
        </p:txBody>
      </p:sp>
      <p:sp>
        <p:nvSpPr>
          <p:cNvPr id="37" name="矩形 36"/>
          <p:cNvSpPr/>
          <p:nvPr/>
        </p:nvSpPr>
        <p:spPr>
          <a:xfrm rot="18927472">
            <a:off x="3849462" y="2543518"/>
            <a:ext cx="1446265" cy="144626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38" name="文本框 37"/>
          <p:cNvSpPr txBox="1"/>
          <p:nvPr/>
        </p:nvSpPr>
        <p:spPr>
          <a:xfrm rot="18927472">
            <a:off x="3900023" y="2528494"/>
            <a:ext cx="1284010" cy="1405513"/>
          </a:xfrm>
          <a:prstGeom prst="rect">
            <a:avLst/>
          </a:prstGeom>
          <a:noFill/>
        </p:spPr>
        <p:txBody>
          <a:bodyPr wrap="square" rtlCol="0">
            <a:spAutoFit/>
          </a:bodyPr>
          <a:lstStyle/>
          <a:p>
            <a:pPr>
              <a:lnSpc>
                <a:spcPts val="1500"/>
              </a:lnSpc>
            </a:pPr>
            <a:r>
              <a:rPr kumimoji="1" lang="en-US" altLang="zh-CN" sz="1200" b="1" dirty="0">
                <a:solidFill>
                  <a:prstClr val="black">
                    <a:lumMod val="75000"/>
                    <a:lumOff val="25000"/>
                  </a:prstClr>
                </a:solidFill>
              </a:rPr>
              <a:t>CLICK</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HERE</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TO</a:t>
            </a:r>
          </a:p>
          <a:p>
            <a:pPr>
              <a:lnSpc>
                <a:spcPts val="1500"/>
              </a:lnSpc>
            </a:pPr>
            <a:r>
              <a:rPr kumimoji="1" lang="en-US" altLang="zh-CN" sz="1200" b="1" dirty="0">
                <a:solidFill>
                  <a:prstClr val="black">
                    <a:lumMod val="75000"/>
                    <a:lumOff val="25000"/>
                  </a:prstClr>
                </a:solidFill>
              </a:rPr>
              <a:t>ADD</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YOUR</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TITLE</a:t>
            </a:r>
            <a:endParaRPr kumimoji="1" lang="zh-CN" altLang="en-US" sz="1200" b="1" dirty="0">
              <a:solidFill>
                <a:prstClr val="black">
                  <a:lumMod val="75000"/>
                  <a:lumOff val="25000"/>
                </a:prstClr>
              </a:solidFill>
            </a:endParaRPr>
          </a:p>
          <a:p>
            <a:pPr>
              <a:lnSpc>
                <a:spcPts val="960"/>
              </a:lnSpc>
            </a:pPr>
            <a:endParaRPr kumimoji="1" lang="en-US" altLang="zh-CN" sz="800" dirty="0">
              <a:solidFill>
                <a:schemeClr val="tx1">
                  <a:lumMod val="75000"/>
                  <a:lumOff val="25000"/>
                </a:schemeClr>
              </a:solidFill>
              <a:latin typeface="Arial"/>
              <a:ea typeface="微软雅黑"/>
              <a:cs typeface="Arial"/>
            </a:endParaRPr>
          </a:p>
          <a:p>
            <a:pPr lvl="0">
              <a:lnSpc>
                <a:spcPct val="130000"/>
              </a:lnSpc>
            </a:pPr>
            <a:r>
              <a:rPr lang="zh-CN" altLang="zh-CN" sz="1000" dirty="0">
                <a:solidFill>
                  <a:prstClr val="black"/>
                </a:solidFill>
                <a:latin typeface="微软雅黑" pitchFamily="34" charset="-122"/>
                <a:ea typeface="微软雅黑" pitchFamily="34" charset="-122"/>
              </a:rPr>
              <a:t>点击此处添加文本信息。建议正文</a:t>
            </a:r>
            <a:r>
              <a:rPr lang="en-US" altLang="zh-CN" sz="1000" dirty="0">
                <a:solidFill>
                  <a:prstClr val="black"/>
                </a:solidFill>
                <a:latin typeface="微软雅黑" pitchFamily="34" charset="-122"/>
                <a:ea typeface="微软雅黑" pitchFamily="34" charset="-122"/>
              </a:rPr>
              <a:t>10</a:t>
            </a:r>
            <a:r>
              <a:rPr lang="zh-CN" altLang="zh-CN" sz="1000" dirty="0">
                <a:solidFill>
                  <a:prstClr val="black"/>
                </a:solidFill>
                <a:latin typeface="微软雅黑" pitchFamily="34" charset="-122"/>
                <a:ea typeface="微软雅黑" pitchFamily="34" charset="-122"/>
              </a:rPr>
              <a:t>号字，</a:t>
            </a:r>
            <a:r>
              <a:rPr lang="en-US" altLang="zh-CN" sz="1000" dirty="0">
                <a:solidFill>
                  <a:prstClr val="black"/>
                </a:solidFill>
                <a:latin typeface="微软雅黑" pitchFamily="34" charset="-122"/>
                <a:ea typeface="微软雅黑" pitchFamily="34" charset="-122"/>
              </a:rPr>
              <a:t>1.3</a:t>
            </a:r>
            <a:r>
              <a:rPr lang="zh-CN" altLang="zh-CN" sz="1000" dirty="0">
                <a:solidFill>
                  <a:prstClr val="black"/>
                </a:solidFill>
                <a:latin typeface="微软雅黑" pitchFamily="34" charset="-122"/>
                <a:ea typeface="微软雅黑" pitchFamily="34" charset="-122"/>
              </a:rPr>
              <a:t>倍字间距。</a:t>
            </a:r>
          </a:p>
        </p:txBody>
      </p:sp>
      <p:sp>
        <p:nvSpPr>
          <p:cNvPr id="39" name="矩形 38"/>
          <p:cNvSpPr/>
          <p:nvPr/>
        </p:nvSpPr>
        <p:spPr>
          <a:xfrm rot="18927472">
            <a:off x="5894727" y="2539460"/>
            <a:ext cx="1446265" cy="144626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sp>
        <p:nvSpPr>
          <p:cNvPr id="40" name="文本框 39"/>
          <p:cNvSpPr txBox="1"/>
          <p:nvPr/>
        </p:nvSpPr>
        <p:spPr>
          <a:xfrm rot="18927472">
            <a:off x="5945287" y="2524436"/>
            <a:ext cx="1284010" cy="1405513"/>
          </a:xfrm>
          <a:prstGeom prst="rect">
            <a:avLst/>
          </a:prstGeom>
          <a:noFill/>
        </p:spPr>
        <p:txBody>
          <a:bodyPr wrap="square" rtlCol="0">
            <a:spAutoFit/>
          </a:bodyPr>
          <a:lstStyle/>
          <a:p>
            <a:pPr>
              <a:lnSpc>
                <a:spcPts val="1500"/>
              </a:lnSpc>
            </a:pPr>
            <a:r>
              <a:rPr kumimoji="1" lang="en-US" altLang="zh-CN" sz="1200" b="1" dirty="0">
                <a:solidFill>
                  <a:prstClr val="black">
                    <a:lumMod val="75000"/>
                    <a:lumOff val="25000"/>
                  </a:prstClr>
                </a:solidFill>
              </a:rPr>
              <a:t>CLICK</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HERE</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TO</a:t>
            </a:r>
          </a:p>
          <a:p>
            <a:pPr>
              <a:lnSpc>
                <a:spcPts val="1500"/>
              </a:lnSpc>
            </a:pPr>
            <a:r>
              <a:rPr kumimoji="1" lang="en-US" altLang="zh-CN" sz="1200" b="1" dirty="0">
                <a:solidFill>
                  <a:prstClr val="black">
                    <a:lumMod val="75000"/>
                    <a:lumOff val="25000"/>
                  </a:prstClr>
                </a:solidFill>
              </a:rPr>
              <a:t>ADD</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YOUR</a:t>
            </a:r>
            <a:r>
              <a:rPr kumimoji="1" lang="zh-CN" altLang="en-US" sz="1200" b="1" dirty="0">
                <a:solidFill>
                  <a:prstClr val="black">
                    <a:lumMod val="75000"/>
                    <a:lumOff val="25000"/>
                  </a:prstClr>
                </a:solidFill>
              </a:rPr>
              <a:t> </a:t>
            </a:r>
            <a:r>
              <a:rPr kumimoji="1" lang="en-US" altLang="zh-CN" sz="1200" b="1" dirty="0">
                <a:solidFill>
                  <a:prstClr val="black">
                    <a:lumMod val="75000"/>
                    <a:lumOff val="25000"/>
                  </a:prstClr>
                </a:solidFill>
              </a:rPr>
              <a:t>TITLE</a:t>
            </a:r>
            <a:endParaRPr kumimoji="1" lang="zh-CN" altLang="en-US" sz="1200" b="1" dirty="0">
              <a:solidFill>
                <a:prstClr val="black">
                  <a:lumMod val="75000"/>
                  <a:lumOff val="25000"/>
                </a:prstClr>
              </a:solidFill>
            </a:endParaRPr>
          </a:p>
          <a:p>
            <a:pPr>
              <a:lnSpc>
                <a:spcPts val="960"/>
              </a:lnSpc>
            </a:pPr>
            <a:endParaRPr kumimoji="1" lang="en-US" altLang="zh-CN" sz="800" dirty="0">
              <a:solidFill>
                <a:schemeClr val="tx1">
                  <a:lumMod val="75000"/>
                  <a:lumOff val="25000"/>
                </a:schemeClr>
              </a:solidFill>
              <a:latin typeface="Arial"/>
              <a:ea typeface="微软雅黑"/>
              <a:cs typeface="Arial"/>
            </a:endParaRPr>
          </a:p>
          <a:p>
            <a:pPr lvl="0">
              <a:lnSpc>
                <a:spcPct val="130000"/>
              </a:lnSpc>
            </a:pPr>
            <a:r>
              <a:rPr lang="zh-CN" altLang="zh-CN" sz="1000" dirty="0">
                <a:solidFill>
                  <a:prstClr val="black"/>
                </a:solidFill>
                <a:latin typeface="微软雅黑" pitchFamily="34" charset="-122"/>
                <a:ea typeface="微软雅黑" pitchFamily="34" charset="-122"/>
              </a:rPr>
              <a:t>点击此处添加文本信息。建议正文</a:t>
            </a:r>
            <a:r>
              <a:rPr lang="en-US" altLang="zh-CN" sz="1000" dirty="0">
                <a:solidFill>
                  <a:prstClr val="black"/>
                </a:solidFill>
                <a:latin typeface="微软雅黑" pitchFamily="34" charset="-122"/>
                <a:ea typeface="微软雅黑" pitchFamily="34" charset="-122"/>
              </a:rPr>
              <a:t>10</a:t>
            </a:r>
            <a:r>
              <a:rPr lang="zh-CN" altLang="zh-CN" sz="1000" dirty="0">
                <a:solidFill>
                  <a:prstClr val="black"/>
                </a:solidFill>
                <a:latin typeface="微软雅黑" pitchFamily="34" charset="-122"/>
                <a:ea typeface="微软雅黑" pitchFamily="34" charset="-122"/>
              </a:rPr>
              <a:t>号字，</a:t>
            </a:r>
            <a:r>
              <a:rPr lang="en-US" altLang="zh-CN" sz="1000" dirty="0">
                <a:solidFill>
                  <a:prstClr val="black"/>
                </a:solidFill>
                <a:latin typeface="微软雅黑" pitchFamily="34" charset="-122"/>
                <a:ea typeface="微软雅黑" pitchFamily="34" charset="-122"/>
              </a:rPr>
              <a:t>1.3</a:t>
            </a:r>
            <a:r>
              <a:rPr lang="zh-CN" altLang="zh-CN" sz="1000" dirty="0">
                <a:solidFill>
                  <a:prstClr val="black"/>
                </a:solidFill>
                <a:latin typeface="微软雅黑" pitchFamily="34" charset="-122"/>
                <a:ea typeface="微软雅黑" pitchFamily="34" charset="-122"/>
              </a:rPr>
              <a:t>倍字间距。</a:t>
            </a:r>
          </a:p>
        </p:txBody>
      </p:sp>
      <p:sp>
        <p:nvSpPr>
          <p:cNvPr id="16" name="文本框 6">
            <a:extLst>
              <a:ext uri="{FF2B5EF4-FFF2-40B4-BE49-F238E27FC236}">
                <a16:creationId xmlns:a16="http://schemas.microsoft.com/office/drawing/2014/main" id="{E8FF216F-DF07-47CF-B9B7-CFC151303ED6}"/>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18" name="组合 17">
            <a:extLst>
              <a:ext uri="{FF2B5EF4-FFF2-40B4-BE49-F238E27FC236}">
                <a16:creationId xmlns:a16="http://schemas.microsoft.com/office/drawing/2014/main" id="{CD30C0A7-2335-4661-A386-BEBC22000068}"/>
              </a:ext>
            </a:extLst>
          </p:cNvPr>
          <p:cNvGrpSpPr/>
          <p:nvPr/>
        </p:nvGrpSpPr>
        <p:grpSpPr>
          <a:xfrm>
            <a:off x="331635" y="679278"/>
            <a:ext cx="8682581" cy="63818"/>
            <a:chOff x="288133" y="483063"/>
            <a:chExt cx="8772740" cy="64666"/>
          </a:xfrm>
        </p:grpSpPr>
        <p:sp>
          <p:nvSpPr>
            <p:cNvPr id="19" name="任意多边形 49">
              <a:extLst>
                <a:ext uri="{FF2B5EF4-FFF2-40B4-BE49-F238E27FC236}">
                  <a16:creationId xmlns:a16="http://schemas.microsoft.com/office/drawing/2014/main" id="{26B7B490-070D-45A7-AF96-FE3AD34D0C03}"/>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20" name="直接连接符 19">
              <a:extLst>
                <a:ext uri="{FF2B5EF4-FFF2-40B4-BE49-F238E27FC236}">
                  <a16:creationId xmlns:a16="http://schemas.microsoft.com/office/drawing/2014/main" id="{1DC6D5B0-34AF-4FEF-888A-0DEBB2BBF0F2}"/>
                </a:ext>
              </a:extLst>
            </p:cNvPr>
            <p:cNvCxnSpPr>
              <a:stCxn id="19"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 name="组合 20">
            <a:extLst>
              <a:ext uri="{FF2B5EF4-FFF2-40B4-BE49-F238E27FC236}">
                <a16:creationId xmlns:a16="http://schemas.microsoft.com/office/drawing/2014/main" id="{C9EBF222-CFFF-4098-84DD-29815952DF6B}"/>
              </a:ext>
            </a:extLst>
          </p:cNvPr>
          <p:cNvGrpSpPr/>
          <p:nvPr/>
        </p:nvGrpSpPr>
        <p:grpSpPr>
          <a:xfrm>
            <a:off x="1" y="305047"/>
            <a:ext cx="603005" cy="332759"/>
            <a:chOff x="0" y="252065"/>
            <a:chExt cx="641111" cy="392113"/>
          </a:xfrm>
        </p:grpSpPr>
        <p:sp>
          <p:nvSpPr>
            <p:cNvPr id="22" name="矩形 59">
              <a:extLst>
                <a:ext uri="{FF2B5EF4-FFF2-40B4-BE49-F238E27FC236}">
                  <a16:creationId xmlns:a16="http://schemas.microsoft.com/office/drawing/2014/main" id="{C45B1B57-53CA-4304-8A23-71821E88A728}"/>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23" name="矩形 60">
              <a:extLst>
                <a:ext uri="{FF2B5EF4-FFF2-40B4-BE49-F238E27FC236}">
                  <a16:creationId xmlns:a16="http://schemas.microsoft.com/office/drawing/2014/main" id="{CAB9C88E-0273-4372-9707-5114EC8BBE90}"/>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24" name="五边形 56">
              <a:extLst>
                <a:ext uri="{FF2B5EF4-FFF2-40B4-BE49-F238E27FC236}">
                  <a16:creationId xmlns:a16="http://schemas.microsoft.com/office/drawing/2014/main" id="{B970DB91-1183-4835-9B3E-BB74E5B68366}"/>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982936784"/>
      </p:ext>
    </p:extLst>
  </p:cSld>
  <p:clrMapOvr>
    <a:masterClrMapping/>
  </p:clrMapOvr>
  <mc:AlternateContent xmlns:mc="http://schemas.openxmlformats.org/markup-compatibility/2006" xmlns:p14="http://schemas.microsoft.com/office/powerpoint/2010/main">
    <mc:Choice Requires="p14">
      <p:transition spd="slow" p14:dur="1250" advTm="0">
        <p:pull/>
      </p:transition>
    </mc:Choice>
    <mc:Fallback xmlns="">
      <p:transition spd="slow"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inVertical)">
                                      <p:cBhvr>
                                        <p:cTn id="11" dur="500"/>
                                        <p:tgtEl>
                                          <p:spTgt spid="32"/>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inVertical)">
                                      <p:cBhvr>
                                        <p:cTn id="15" dur="500"/>
                                        <p:tgtEl>
                                          <p:spTgt spid="33"/>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barn(inVertical)">
                                      <p:cBhvr>
                                        <p:cTn id="23" dur="500"/>
                                        <p:tgtEl>
                                          <p:spTgt spid="35"/>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barn(inVertical)">
                                      <p:cBhvr>
                                        <p:cTn id="27" dur="500"/>
                                        <p:tgtEl>
                                          <p:spTgt spid="36"/>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arn(inVertical)">
                                      <p:cBhvr>
                                        <p:cTn id="31" dur="500"/>
                                        <p:tgtEl>
                                          <p:spTgt spid="37"/>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barn(inVertical)">
                                      <p:cBhvr>
                                        <p:cTn id="35" dur="500"/>
                                        <p:tgtEl>
                                          <p:spTgt spid="38"/>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barn(inVertical)">
                                      <p:cBhvr>
                                        <p:cTn id="39" dur="500"/>
                                        <p:tgtEl>
                                          <p:spTgt spid="39"/>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barn(inVertical)">
                                      <p:cBhvr>
                                        <p:cTn id="43" dur="500"/>
                                        <p:tgtEl>
                                          <p:spTgt spid="4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par>
                          <p:cTn id="47" fill="hold">
                            <p:stCondLst>
                              <p:cond delay="5000"/>
                            </p:stCondLst>
                            <p:childTnLst>
                              <p:par>
                                <p:cTn id="48" presetID="22" presetClass="entr" presetSubtype="4"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500"/>
                                        <p:tgtEl>
                                          <p:spTgt spid="18"/>
                                        </p:tgtEl>
                                      </p:cBhvr>
                                    </p:animEffect>
                                  </p:childTnLst>
                                </p:cTn>
                              </p:par>
                            </p:childTnLst>
                          </p:cTn>
                        </p:par>
                        <p:par>
                          <p:cTn id="51" fill="hold">
                            <p:stCondLst>
                              <p:cond delay="550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16"/>
                                        </p:tgtEl>
                                        <p:attrNameLst>
                                          <p:attrName>ppt_y</p:attrName>
                                        </p:attrNameLst>
                                      </p:cBhvr>
                                      <p:tavLst>
                                        <p:tav tm="0">
                                          <p:val>
                                            <p:strVal val="#ppt_y"/>
                                          </p:val>
                                        </p:tav>
                                        <p:tav tm="100000">
                                          <p:val>
                                            <p:strVal val="#ppt_y"/>
                                          </p:val>
                                        </p:tav>
                                      </p:tavLst>
                                    </p:anim>
                                    <p:anim calcmode="lin" valueType="num">
                                      <p:cBhvr>
                                        <p:cTn id="56"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16"/>
                                        </p:tgtEl>
                                        <p:attrNameLst>
                                          <p:attrName>ppt_w</p:attrName>
                                        </p:attrNameLst>
                                      </p:cBhvr>
                                      <p:tavLst>
                                        <p:tav tm="0">
                                          <p:val>
                                            <p:strVal val="#ppt_w/10"/>
                                          </p:val>
                                        </p:tav>
                                        <p:tav tm="50000">
                                          <p:val>
                                            <p:strVal val="#ppt_w+.01"/>
                                          </p:val>
                                        </p:tav>
                                        <p:tav tm="100000">
                                          <p:val>
                                            <p:strVal val="#ppt_w"/>
                                          </p:val>
                                        </p:tav>
                                      </p:tavLst>
                                    </p:anim>
                                    <p:animEffect>
                                      <p:cBhvr>
                                        <p:cTn id="58" dur="50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p:bldP spid="37" grpId="0" animBg="1"/>
      <p:bldP spid="38" grpId="0"/>
      <p:bldP spid="39" grpId="0" animBg="1"/>
      <p:bldP spid="40" grpId="0"/>
      <p:bldP spid="16"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AutoShape 19"/>
          <p:cNvSpPr>
            <a:spLocks noChangeAspect="1" noChangeArrowheads="1" noTextEdit="1"/>
          </p:cNvSpPr>
          <p:nvPr/>
        </p:nvSpPr>
        <p:spPr bwMode="auto">
          <a:xfrm rot="17150482">
            <a:off x="3149206" y="547093"/>
            <a:ext cx="3189685" cy="475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91431" tIns="45715" rIns="91431" bIns="45715"/>
          <a:lstStyle/>
          <a:p>
            <a:endParaRPr lang="zh-CN" altLang="zh-CN">
              <a:solidFill>
                <a:srgbClr val="000000"/>
              </a:solidFill>
              <a:latin typeface="Calibri" pitchFamily="34" charset="0"/>
              <a:sym typeface="宋体" pitchFamily="2" charset="-122"/>
            </a:endParaRPr>
          </a:p>
        </p:txBody>
      </p:sp>
      <p:grpSp>
        <p:nvGrpSpPr>
          <p:cNvPr id="2" name="组合 2"/>
          <p:cNvGrpSpPr/>
          <p:nvPr/>
        </p:nvGrpSpPr>
        <p:grpSpPr>
          <a:xfrm>
            <a:off x="2232277" y="2135787"/>
            <a:ext cx="1622042" cy="1461626"/>
            <a:chOff x="2975573" y="2990925"/>
            <a:chExt cx="2162723" cy="1948834"/>
          </a:xfrm>
        </p:grpSpPr>
        <p:sp>
          <p:nvSpPr>
            <p:cNvPr id="75" name="Oval 21"/>
            <p:cNvSpPr>
              <a:spLocks noChangeArrowheads="1"/>
            </p:cNvSpPr>
            <p:nvPr/>
          </p:nvSpPr>
          <p:spPr bwMode="auto">
            <a:xfrm rot="17150482">
              <a:off x="2976315" y="3437573"/>
              <a:ext cx="1501444" cy="1502927"/>
            </a:xfrm>
            <a:prstGeom prst="ellipse">
              <a:avLst/>
            </a:prstGeom>
            <a:solidFill>
              <a:schemeClr val="accent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76" name="Freeform 22"/>
            <p:cNvSpPr>
              <a:spLocks noChangeArrowheads="1"/>
            </p:cNvSpPr>
            <p:nvPr/>
          </p:nvSpPr>
          <p:spPr bwMode="auto">
            <a:xfrm rot="17150482">
              <a:off x="4052090" y="3000787"/>
              <a:ext cx="1096068" cy="1076344"/>
            </a:xfrm>
            <a:custGeom>
              <a:avLst/>
              <a:gdLst>
                <a:gd name="T0" fmla="*/ 175 w 453"/>
                <a:gd name="T1" fmla="*/ 0 h 445"/>
                <a:gd name="T2" fmla="*/ 453 w 453"/>
                <a:gd name="T3" fmla="*/ 200 h 445"/>
                <a:gd name="T4" fmla="*/ 266 w 453"/>
                <a:gd name="T5" fmla="*/ 445 h 445"/>
                <a:gd name="T6" fmla="*/ 0 w 453"/>
                <a:gd name="T7" fmla="*/ 230 h 445"/>
                <a:gd name="T8" fmla="*/ 175 w 453"/>
                <a:gd name="T9" fmla="*/ 0 h 445"/>
                <a:gd name="T10" fmla="*/ 0 60000 65536"/>
                <a:gd name="T11" fmla="*/ 0 60000 65536"/>
                <a:gd name="T12" fmla="*/ 0 60000 65536"/>
                <a:gd name="T13" fmla="*/ 0 60000 65536"/>
                <a:gd name="T14" fmla="*/ 0 60000 65536"/>
                <a:gd name="T15" fmla="*/ 0 w 453"/>
                <a:gd name="T16" fmla="*/ 0 h 445"/>
                <a:gd name="T17" fmla="*/ 453 w 453"/>
                <a:gd name="T18" fmla="*/ 445 h 445"/>
              </a:gdLst>
              <a:ahLst/>
              <a:cxnLst>
                <a:cxn ang="T10">
                  <a:pos x="T0" y="T1"/>
                </a:cxn>
                <a:cxn ang="T11">
                  <a:pos x="T2" y="T3"/>
                </a:cxn>
                <a:cxn ang="T12">
                  <a:pos x="T4" y="T5"/>
                </a:cxn>
                <a:cxn ang="T13">
                  <a:pos x="T6" y="T7"/>
                </a:cxn>
                <a:cxn ang="T14">
                  <a:pos x="T8" y="T9"/>
                </a:cxn>
              </a:cxnLst>
              <a:rect l="T15" t="T16" r="T17" b="T18"/>
              <a:pathLst>
                <a:path w="453" h="445">
                  <a:moveTo>
                    <a:pt x="175" y="0"/>
                  </a:moveTo>
                  <a:cubicBezTo>
                    <a:pt x="148" y="159"/>
                    <a:pt x="291" y="280"/>
                    <a:pt x="453" y="200"/>
                  </a:cubicBezTo>
                  <a:cubicBezTo>
                    <a:pt x="266" y="445"/>
                    <a:pt x="266" y="445"/>
                    <a:pt x="266" y="445"/>
                  </a:cubicBezTo>
                  <a:cubicBezTo>
                    <a:pt x="300" y="268"/>
                    <a:pt x="146" y="162"/>
                    <a:pt x="0" y="230"/>
                  </a:cubicBezTo>
                  <a:lnTo>
                    <a:pt x="175" y="0"/>
                  </a:lnTo>
                  <a:close/>
                </a:path>
              </a:pathLst>
            </a:custGeom>
            <a:solidFill>
              <a:schemeClr val="accent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82" name="Oval 28"/>
            <p:cNvSpPr>
              <a:spLocks noChangeArrowheads="1"/>
            </p:cNvSpPr>
            <p:nvPr/>
          </p:nvSpPr>
          <p:spPr bwMode="auto">
            <a:xfrm rot="17150482">
              <a:off x="3082597" y="3545384"/>
              <a:ext cx="1286750" cy="1289635"/>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grpSp>
      <p:grpSp>
        <p:nvGrpSpPr>
          <p:cNvPr id="3" name="组合 3"/>
          <p:cNvGrpSpPr/>
          <p:nvPr/>
        </p:nvGrpSpPr>
        <p:grpSpPr>
          <a:xfrm>
            <a:off x="3513481" y="1393380"/>
            <a:ext cx="1410725" cy="1945709"/>
            <a:chOff x="4683845" y="2001050"/>
            <a:chExt cx="1880966" cy="2594278"/>
          </a:xfrm>
        </p:grpSpPr>
        <p:sp>
          <p:nvSpPr>
            <p:cNvPr id="77" name="Freeform 23"/>
            <p:cNvSpPr>
              <a:spLocks noChangeArrowheads="1"/>
            </p:cNvSpPr>
            <p:nvPr/>
          </p:nvSpPr>
          <p:spPr bwMode="auto">
            <a:xfrm rot="17150482">
              <a:off x="5353600" y="3384116"/>
              <a:ext cx="1224602" cy="1197821"/>
            </a:xfrm>
            <a:custGeom>
              <a:avLst/>
              <a:gdLst>
                <a:gd name="T0" fmla="*/ 506 w 506"/>
                <a:gd name="T1" fmla="*/ 258 h 495"/>
                <a:gd name="T2" fmla="*/ 204 w 506"/>
                <a:gd name="T3" fmla="*/ 495 h 495"/>
                <a:gd name="T4" fmla="*/ 0 w 506"/>
                <a:gd name="T5" fmla="*/ 222 h 495"/>
                <a:gd name="T6" fmla="*/ 313 w 506"/>
                <a:gd name="T7" fmla="*/ 0 h 495"/>
                <a:gd name="T8" fmla="*/ 506 w 506"/>
                <a:gd name="T9" fmla="*/ 258 h 495"/>
                <a:gd name="T10" fmla="*/ 0 60000 65536"/>
                <a:gd name="T11" fmla="*/ 0 60000 65536"/>
                <a:gd name="T12" fmla="*/ 0 60000 65536"/>
                <a:gd name="T13" fmla="*/ 0 60000 65536"/>
                <a:gd name="T14" fmla="*/ 0 60000 65536"/>
                <a:gd name="T15" fmla="*/ 0 w 506"/>
                <a:gd name="T16" fmla="*/ 0 h 495"/>
                <a:gd name="T17" fmla="*/ 506 w 506"/>
                <a:gd name="T18" fmla="*/ 495 h 495"/>
              </a:gdLst>
              <a:ahLst/>
              <a:cxnLst>
                <a:cxn ang="T10">
                  <a:pos x="T0" y="T1"/>
                </a:cxn>
                <a:cxn ang="T11">
                  <a:pos x="T2" y="T3"/>
                </a:cxn>
                <a:cxn ang="T12">
                  <a:pos x="T4" y="T5"/>
                </a:cxn>
                <a:cxn ang="T13">
                  <a:pos x="T6" y="T7"/>
                </a:cxn>
                <a:cxn ang="T14">
                  <a:pos x="T8" y="T9"/>
                </a:cxn>
              </a:cxnLst>
              <a:rect l="T15" t="T16" r="T17" b="T18"/>
              <a:pathLst>
                <a:path w="506" h="495">
                  <a:moveTo>
                    <a:pt x="506" y="258"/>
                  </a:moveTo>
                  <a:cubicBezTo>
                    <a:pt x="341" y="178"/>
                    <a:pt x="168" y="297"/>
                    <a:pt x="204" y="495"/>
                  </a:cubicBezTo>
                  <a:cubicBezTo>
                    <a:pt x="0" y="222"/>
                    <a:pt x="0" y="222"/>
                    <a:pt x="0" y="222"/>
                  </a:cubicBezTo>
                  <a:cubicBezTo>
                    <a:pt x="179" y="313"/>
                    <a:pt x="342" y="180"/>
                    <a:pt x="313" y="0"/>
                  </a:cubicBezTo>
                  <a:lnTo>
                    <a:pt x="506" y="258"/>
                  </a:lnTo>
                  <a:close/>
                </a:path>
              </a:pathLst>
            </a:custGeom>
            <a:solidFill>
              <a:schemeClr val="accent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78" name="Oval 24"/>
            <p:cNvSpPr>
              <a:spLocks noChangeArrowheads="1"/>
            </p:cNvSpPr>
            <p:nvPr/>
          </p:nvSpPr>
          <p:spPr bwMode="auto">
            <a:xfrm rot="17150482">
              <a:off x="4683178" y="2001717"/>
              <a:ext cx="1685063" cy="1683730"/>
            </a:xfrm>
            <a:prstGeom prst="ellipse">
              <a:avLst/>
            </a:prstGeom>
            <a:solidFill>
              <a:schemeClr val="accent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85" name="Oval 29"/>
            <p:cNvSpPr>
              <a:spLocks noChangeArrowheads="1"/>
            </p:cNvSpPr>
            <p:nvPr/>
          </p:nvSpPr>
          <p:spPr bwMode="auto">
            <a:xfrm rot="17150482">
              <a:off x="4801878" y="2121396"/>
              <a:ext cx="1444945" cy="1443601"/>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grpSp>
      <p:grpSp>
        <p:nvGrpSpPr>
          <p:cNvPr id="4" name="组合 4"/>
          <p:cNvGrpSpPr/>
          <p:nvPr/>
        </p:nvGrpSpPr>
        <p:grpSpPr>
          <a:xfrm>
            <a:off x="4121966" y="2666127"/>
            <a:ext cx="1978853" cy="1805441"/>
            <a:chOff x="5495158" y="3698044"/>
            <a:chExt cx="2638470" cy="2407255"/>
          </a:xfrm>
        </p:grpSpPr>
        <p:sp>
          <p:nvSpPr>
            <p:cNvPr id="79" name="Freeform 25"/>
            <p:cNvSpPr>
              <a:spLocks noChangeArrowheads="1"/>
            </p:cNvSpPr>
            <p:nvPr/>
          </p:nvSpPr>
          <p:spPr bwMode="auto">
            <a:xfrm rot="17150482">
              <a:off x="6806592" y="3705782"/>
              <a:ext cx="1334773" cy="1319298"/>
            </a:xfrm>
            <a:custGeom>
              <a:avLst/>
              <a:gdLst>
                <a:gd name="T0" fmla="*/ 211 w 552"/>
                <a:gd name="T1" fmla="*/ 0 h 545"/>
                <a:gd name="T2" fmla="*/ 552 w 552"/>
                <a:gd name="T3" fmla="*/ 227 h 545"/>
                <a:gd name="T4" fmla="*/ 320 w 552"/>
                <a:gd name="T5" fmla="*/ 545 h 545"/>
                <a:gd name="T6" fmla="*/ 0 w 552"/>
                <a:gd name="T7" fmla="*/ 289 h 545"/>
                <a:gd name="T8" fmla="*/ 211 w 552"/>
                <a:gd name="T9" fmla="*/ 0 h 545"/>
                <a:gd name="T10" fmla="*/ 0 60000 65536"/>
                <a:gd name="T11" fmla="*/ 0 60000 65536"/>
                <a:gd name="T12" fmla="*/ 0 60000 65536"/>
                <a:gd name="T13" fmla="*/ 0 60000 65536"/>
                <a:gd name="T14" fmla="*/ 0 60000 65536"/>
                <a:gd name="T15" fmla="*/ 0 w 552"/>
                <a:gd name="T16" fmla="*/ 0 h 545"/>
                <a:gd name="T17" fmla="*/ 552 w 552"/>
                <a:gd name="T18" fmla="*/ 545 h 545"/>
              </a:gdLst>
              <a:ahLst/>
              <a:cxnLst>
                <a:cxn ang="T10">
                  <a:pos x="T0" y="T1"/>
                </a:cxn>
                <a:cxn ang="T11">
                  <a:pos x="T2" y="T3"/>
                </a:cxn>
                <a:cxn ang="T12">
                  <a:pos x="T4" y="T5"/>
                </a:cxn>
                <a:cxn ang="T13">
                  <a:pos x="T6" y="T7"/>
                </a:cxn>
                <a:cxn ang="T14">
                  <a:pos x="T8" y="T9"/>
                </a:cxn>
              </a:cxnLst>
              <a:rect l="T15" t="T16" r="T17" b="T18"/>
              <a:pathLst>
                <a:path w="552" h="545">
                  <a:moveTo>
                    <a:pt x="211" y="0"/>
                  </a:moveTo>
                  <a:cubicBezTo>
                    <a:pt x="185" y="186"/>
                    <a:pt x="357" y="331"/>
                    <a:pt x="552" y="227"/>
                  </a:cubicBezTo>
                  <a:cubicBezTo>
                    <a:pt x="320" y="545"/>
                    <a:pt x="320" y="545"/>
                    <a:pt x="320" y="545"/>
                  </a:cubicBezTo>
                  <a:cubicBezTo>
                    <a:pt x="359" y="327"/>
                    <a:pt x="169" y="207"/>
                    <a:pt x="0" y="289"/>
                  </a:cubicBezTo>
                  <a:lnTo>
                    <a:pt x="211" y="0"/>
                  </a:lnTo>
                  <a:close/>
                </a:path>
              </a:pathLst>
            </a:custGeom>
            <a:solidFill>
              <a:schemeClr val="accent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80" name="Oval 26"/>
            <p:cNvSpPr>
              <a:spLocks noChangeArrowheads="1"/>
            </p:cNvSpPr>
            <p:nvPr/>
          </p:nvSpPr>
          <p:spPr bwMode="auto">
            <a:xfrm rot="17150482">
              <a:off x="5495908" y="4255641"/>
              <a:ext cx="1848908" cy="1850408"/>
            </a:xfrm>
            <a:prstGeom prst="ellipse">
              <a:avLst/>
            </a:prstGeom>
            <a:solidFill>
              <a:schemeClr val="accent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98" name="Oval 30"/>
            <p:cNvSpPr>
              <a:spLocks noChangeArrowheads="1"/>
            </p:cNvSpPr>
            <p:nvPr/>
          </p:nvSpPr>
          <p:spPr bwMode="auto">
            <a:xfrm rot="17150482">
              <a:off x="5627267" y="4388419"/>
              <a:ext cx="1586191" cy="1584853"/>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grpSp>
      <p:grpSp>
        <p:nvGrpSpPr>
          <p:cNvPr id="5" name="组合 5"/>
          <p:cNvGrpSpPr/>
          <p:nvPr/>
        </p:nvGrpSpPr>
        <p:grpSpPr>
          <a:xfrm>
            <a:off x="5645678" y="1677713"/>
            <a:ext cx="1629348" cy="1629271"/>
            <a:chOff x="7526776" y="2380159"/>
            <a:chExt cx="2172464" cy="2172361"/>
          </a:xfrm>
        </p:grpSpPr>
        <p:sp>
          <p:nvSpPr>
            <p:cNvPr id="81" name="Oval 27"/>
            <p:cNvSpPr>
              <a:spLocks noChangeArrowheads="1"/>
            </p:cNvSpPr>
            <p:nvPr/>
          </p:nvSpPr>
          <p:spPr bwMode="auto">
            <a:xfrm rot="17150482">
              <a:off x="7526827" y="2380108"/>
              <a:ext cx="2172361" cy="2172464"/>
            </a:xfrm>
            <a:prstGeom prst="ellipse">
              <a:avLst/>
            </a:prstGeom>
            <a:solidFill>
              <a:schemeClr val="accent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103" name="Oval 31"/>
            <p:cNvSpPr>
              <a:spLocks noChangeArrowheads="1"/>
            </p:cNvSpPr>
            <p:nvPr/>
          </p:nvSpPr>
          <p:spPr bwMode="auto">
            <a:xfrm rot="17150482">
              <a:off x="7681978" y="2535651"/>
              <a:ext cx="1863033" cy="1863121"/>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itchFamily="34" charset="0"/>
                <a:sym typeface="宋体" pitchFamily="2" charset="-122"/>
              </a:endParaRPr>
            </a:p>
          </p:txBody>
        </p:sp>
      </p:grpSp>
      <p:grpSp>
        <p:nvGrpSpPr>
          <p:cNvPr id="6" name="组合 6"/>
          <p:cNvGrpSpPr/>
          <p:nvPr/>
        </p:nvGrpSpPr>
        <p:grpSpPr>
          <a:xfrm>
            <a:off x="2385231" y="2683329"/>
            <a:ext cx="800220" cy="676600"/>
            <a:chOff x="3179511" y="3720976"/>
            <a:chExt cx="1066962" cy="902132"/>
          </a:xfrm>
        </p:grpSpPr>
        <p:sp>
          <p:nvSpPr>
            <p:cNvPr id="58" name="TextBox 8"/>
            <p:cNvSpPr>
              <a:spLocks noChangeArrowheads="1"/>
            </p:cNvSpPr>
            <p:nvPr/>
          </p:nvSpPr>
          <p:spPr bwMode="auto">
            <a:xfrm>
              <a:off x="3179511" y="4253776"/>
              <a:ext cx="10669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spAutoFit/>
            </a:bodyPr>
            <a:lstStyle/>
            <a:p>
              <a:pPr algn="ctr"/>
              <a:r>
                <a:rPr lang="zh-CN" altLang="en-US" sz="1200" b="1" dirty="0">
                  <a:solidFill>
                    <a:schemeClr val="bg1">
                      <a:lumMod val="50000"/>
                    </a:schemeClr>
                  </a:solidFill>
                  <a:latin typeface="微软雅黑" pitchFamily="34" charset="-122"/>
                  <a:ea typeface="微软雅黑" pitchFamily="34" charset="-122"/>
                  <a:sym typeface="微软雅黑" pitchFamily="34" charset="-122"/>
                </a:rPr>
                <a:t>添加标题</a:t>
              </a:r>
              <a:endParaRPr lang="en-US" sz="1200" b="1" dirty="0">
                <a:solidFill>
                  <a:schemeClr val="bg1">
                    <a:lumMod val="50000"/>
                  </a:schemeClr>
                </a:solidFill>
                <a:latin typeface="微软雅黑" pitchFamily="34" charset="-122"/>
                <a:ea typeface="微软雅黑" pitchFamily="34" charset="-122"/>
                <a:sym typeface="微软雅黑" pitchFamily="34" charset="-122"/>
              </a:endParaRPr>
            </a:p>
          </p:txBody>
        </p:sp>
        <p:sp>
          <p:nvSpPr>
            <p:cNvPr id="62" name="TextBox 38"/>
            <p:cNvSpPr>
              <a:spLocks noChangeArrowheads="1"/>
            </p:cNvSpPr>
            <p:nvPr/>
          </p:nvSpPr>
          <p:spPr bwMode="auto">
            <a:xfrm>
              <a:off x="3359667" y="3720976"/>
              <a:ext cx="750463" cy="67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700" spc="-113" dirty="0">
                  <a:solidFill>
                    <a:schemeClr val="accent1"/>
                  </a:solidFill>
                  <a:latin typeface="微软雅黑" pitchFamily="34" charset="-122"/>
                  <a:ea typeface="微软雅黑" pitchFamily="34" charset="-122"/>
                  <a:sym typeface="方正黑体简体" pitchFamily="2" charset="-122"/>
                </a:rPr>
                <a:t>01</a:t>
              </a:r>
              <a:endParaRPr lang="zh-CN" altLang="en-US" sz="2700" spc="-113" dirty="0">
                <a:solidFill>
                  <a:schemeClr val="accent1"/>
                </a:solidFill>
                <a:latin typeface="微软雅黑" pitchFamily="34" charset="-122"/>
                <a:ea typeface="微软雅黑" pitchFamily="34" charset="-122"/>
                <a:sym typeface="方正黑体简体" pitchFamily="2" charset="-122"/>
              </a:endParaRPr>
            </a:p>
          </p:txBody>
        </p:sp>
      </p:grpSp>
      <p:grpSp>
        <p:nvGrpSpPr>
          <p:cNvPr id="7" name="组合 7"/>
          <p:cNvGrpSpPr/>
          <p:nvPr/>
        </p:nvGrpSpPr>
        <p:grpSpPr>
          <a:xfrm>
            <a:off x="3723288" y="1650075"/>
            <a:ext cx="898124" cy="707646"/>
            <a:chOff x="4963588" y="2343309"/>
            <a:chExt cx="1197499" cy="943526"/>
          </a:xfrm>
        </p:grpSpPr>
        <p:sp>
          <p:nvSpPr>
            <p:cNvPr id="59" name="TextBox 8"/>
            <p:cNvSpPr>
              <a:spLocks noChangeArrowheads="1"/>
            </p:cNvSpPr>
            <p:nvPr/>
          </p:nvSpPr>
          <p:spPr bwMode="auto">
            <a:xfrm>
              <a:off x="4963588" y="2917504"/>
              <a:ext cx="1197499"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square">
              <a:spAutoFit/>
            </a:bodyPr>
            <a:lstStyle/>
            <a:p>
              <a:pPr algn="ctr"/>
              <a:r>
                <a:rPr lang="zh-CN" altLang="en-US" sz="1200" b="1" dirty="0">
                  <a:solidFill>
                    <a:schemeClr val="bg1">
                      <a:lumMod val="50000"/>
                    </a:schemeClr>
                  </a:solidFill>
                  <a:latin typeface="微软雅黑" pitchFamily="34" charset="-122"/>
                  <a:ea typeface="微软雅黑" pitchFamily="34" charset="-122"/>
                  <a:sym typeface="微软雅黑" pitchFamily="34" charset="-122"/>
                </a:rPr>
                <a:t>添加标题</a:t>
              </a:r>
              <a:endParaRPr lang="en-US" sz="1200" b="1" dirty="0">
                <a:solidFill>
                  <a:schemeClr val="bg1">
                    <a:lumMod val="50000"/>
                  </a:schemeClr>
                </a:solidFill>
                <a:latin typeface="微软雅黑" pitchFamily="34" charset="-122"/>
                <a:ea typeface="微软雅黑" pitchFamily="34" charset="-122"/>
                <a:sym typeface="微软雅黑" pitchFamily="34" charset="-122"/>
              </a:endParaRPr>
            </a:p>
          </p:txBody>
        </p:sp>
        <p:sp>
          <p:nvSpPr>
            <p:cNvPr id="63" name="TextBox 39"/>
            <p:cNvSpPr>
              <a:spLocks noChangeArrowheads="1"/>
            </p:cNvSpPr>
            <p:nvPr/>
          </p:nvSpPr>
          <p:spPr bwMode="auto">
            <a:xfrm>
              <a:off x="5162468" y="2343309"/>
              <a:ext cx="789106" cy="67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700" dirty="0">
                  <a:solidFill>
                    <a:schemeClr val="accent2"/>
                  </a:solidFill>
                  <a:latin typeface="微软雅黑" pitchFamily="34" charset="-122"/>
                  <a:ea typeface="微软雅黑" pitchFamily="34" charset="-122"/>
                  <a:sym typeface="方正黑体简体" pitchFamily="2" charset="-122"/>
                </a:rPr>
                <a:t>02</a:t>
              </a:r>
              <a:endParaRPr lang="zh-CN" altLang="en-US" sz="2700" dirty="0">
                <a:solidFill>
                  <a:schemeClr val="accent2"/>
                </a:solidFill>
                <a:latin typeface="微软雅黑" pitchFamily="34" charset="-122"/>
                <a:ea typeface="微软雅黑" pitchFamily="34" charset="-122"/>
                <a:sym typeface="方正黑体简体" pitchFamily="2" charset="-122"/>
              </a:endParaRPr>
            </a:p>
          </p:txBody>
        </p:sp>
      </p:grpSp>
      <p:grpSp>
        <p:nvGrpSpPr>
          <p:cNvPr id="8" name="组合 8"/>
          <p:cNvGrpSpPr/>
          <p:nvPr/>
        </p:nvGrpSpPr>
        <p:grpSpPr>
          <a:xfrm>
            <a:off x="4415750" y="3444263"/>
            <a:ext cx="800220" cy="714637"/>
            <a:chOff x="5886869" y="4735561"/>
            <a:chExt cx="1066962" cy="952848"/>
          </a:xfrm>
        </p:grpSpPr>
        <p:sp>
          <p:nvSpPr>
            <p:cNvPr id="60" name="TextBox 8"/>
            <p:cNvSpPr>
              <a:spLocks noChangeArrowheads="1"/>
            </p:cNvSpPr>
            <p:nvPr/>
          </p:nvSpPr>
          <p:spPr bwMode="auto">
            <a:xfrm>
              <a:off x="5886869" y="5319077"/>
              <a:ext cx="10669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spAutoFit/>
            </a:bodyPr>
            <a:lstStyle/>
            <a:p>
              <a:pPr algn="ctr"/>
              <a:r>
                <a:rPr lang="zh-CN" altLang="en-US" sz="1200" b="1" dirty="0">
                  <a:solidFill>
                    <a:schemeClr val="bg1">
                      <a:lumMod val="50000"/>
                    </a:schemeClr>
                  </a:solidFill>
                  <a:latin typeface="微软雅黑" pitchFamily="34" charset="-122"/>
                  <a:ea typeface="微软雅黑" pitchFamily="34" charset="-122"/>
                  <a:sym typeface="微软雅黑" pitchFamily="34" charset="-122"/>
                </a:rPr>
                <a:t>添加标题</a:t>
              </a:r>
              <a:endParaRPr lang="en-US" sz="1200" b="1" dirty="0">
                <a:solidFill>
                  <a:schemeClr val="bg1">
                    <a:lumMod val="50000"/>
                  </a:schemeClr>
                </a:solidFill>
                <a:latin typeface="微软雅黑" pitchFamily="34" charset="-122"/>
                <a:ea typeface="微软雅黑" pitchFamily="34" charset="-122"/>
                <a:sym typeface="微软雅黑" pitchFamily="34" charset="-122"/>
              </a:endParaRPr>
            </a:p>
          </p:txBody>
        </p:sp>
        <p:sp>
          <p:nvSpPr>
            <p:cNvPr id="72" name="TextBox 40"/>
            <p:cNvSpPr>
              <a:spLocks noChangeArrowheads="1"/>
            </p:cNvSpPr>
            <p:nvPr/>
          </p:nvSpPr>
          <p:spPr bwMode="auto">
            <a:xfrm>
              <a:off x="6030915" y="4735561"/>
              <a:ext cx="789107" cy="67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700" dirty="0">
                  <a:solidFill>
                    <a:schemeClr val="accent3"/>
                  </a:solidFill>
                  <a:latin typeface="微软雅黑" pitchFamily="34" charset="-122"/>
                  <a:ea typeface="微软雅黑" pitchFamily="34" charset="-122"/>
                  <a:sym typeface="方正黑体简体" pitchFamily="2" charset="-122"/>
                </a:rPr>
                <a:t>03</a:t>
              </a:r>
              <a:endParaRPr lang="zh-CN" altLang="en-US" sz="2700" dirty="0">
                <a:solidFill>
                  <a:schemeClr val="accent3"/>
                </a:solidFill>
                <a:latin typeface="微软雅黑" pitchFamily="34" charset="-122"/>
                <a:ea typeface="微软雅黑" pitchFamily="34" charset="-122"/>
                <a:sym typeface="方正黑体简体" pitchFamily="2" charset="-122"/>
              </a:endParaRPr>
            </a:p>
          </p:txBody>
        </p:sp>
      </p:grpSp>
      <p:grpSp>
        <p:nvGrpSpPr>
          <p:cNvPr id="9" name="组合 9"/>
          <p:cNvGrpSpPr/>
          <p:nvPr/>
        </p:nvGrpSpPr>
        <p:grpSpPr>
          <a:xfrm>
            <a:off x="6037736" y="2138850"/>
            <a:ext cx="902811" cy="792525"/>
            <a:chOff x="8049512" y="2995009"/>
            <a:chExt cx="1203748" cy="1056700"/>
          </a:xfrm>
        </p:grpSpPr>
        <p:sp>
          <p:nvSpPr>
            <p:cNvPr id="61" name="TextBox 8"/>
            <p:cNvSpPr>
              <a:spLocks noChangeArrowheads="1"/>
            </p:cNvSpPr>
            <p:nvPr/>
          </p:nvSpPr>
          <p:spPr bwMode="auto">
            <a:xfrm>
              <a:off x="8049512" y="3641340"/>
              <a:ext cx="120374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spAutoFit/>
            </a:bodyPr>
            <a:lstStyle/>
            <a:p>
              <a:pPr algn="ctr"/>
              <a:r>
                <a:rPr lang="zh-CN" altLang="en-US" sz="1400" b="1" dirty="0">
                  <a:solidFill>
                    <a:schemeClr val="bg1">
                      <a:lumMod val="50000"/>
                    </a:schemeClr>
                  </a:solidFill>
                  <a:latin typeface="微软雅黑" pitchFamily="34" charset="-122"/>
                  <a:ea typeface="微软雅黑" pitchFamily="34" charset="-122"/>
                  <a:sym typeface="微软雅黑" pitchFamily="34" charset="-122"/>
                </a:rPr>
                <a:t>添加标题</a:t>
              </a:r>
              <a:endParaRPr lang="en-US" sz="1400" b="1" dirty="0">
                <a:solidFill>
                  <a:schemeClr val="bg1">
                    <a:lumMod val="50000"/>
                  </a:schemeClr>
                </a:solidFill>
                <a:latin typeface="微软雅黑" pitchFamily="34" charset="-122"/>
                <a:ea typeface="微软雅黑" pitchFamily="34" charset="-122"/>
                <a:sym typeface="微软雅黑" pitchFamily="34" charset="-122"/>
              </a:endParaRPr>
            </a:p>
          </p:txBody>
        </p:sp>
        <p:sp>
          <p:nvSpPr>
            <p:cNvPr id="73" name="TextBox 41"/>
            <p:cNvSpPr>
              <a:spLocks noChangeArrowheads="1"/>
            </p:cNvSpPr>
            <p:nvPr/>
          </p:nvSpPr>
          <p:spPr bwMode="auto">
            <a:xfrm>
              <a:off x="8255447" y="2995009"/>
              <a:ext cx="78910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700" dirty="0">
                  <a:solidFill>
                    <a:schemeClr val="accent4"/>
                  </a:solidFill>
                  <a:latin typeface="微软雅黑" pitchFamily="34" charset="-122"/>
                  <a:ea typeface="微软雅黑" pitchFamily="34" charset="-122"/>
                  <a:sym typeface="方正黑体简体" pitchFamily="2" charset="-122"/>
                </a:rPr>
                <a:t>04</a:t>
              </a:r>
              <a:endParaRPr lang="zh-CN" altLang="en-US" sz="2700" dirty="0">
                <a:solidFill>
                  <a:schemeClr val="accent4"/>
                </a:solidFill>
                <a:latin typeface="微软雅黑" pitchFamily="34" charset="-122"/>
                <a:ea typeface="微软雅黑" pitchFamily="34" charset="-122"/>
                <a:sym typeface="方正黑体简体" pitchFamily="2" charset="-122"/>
              </a:endParaRPr>
            </a:p>
          </p:txBody>
        </p:sp>
      </p:grpSp>
      <p:grpSp>
        <p:nvGrpSpPr>
          <p:cNvPr id="10" name="组合 54"/>
          <p:cNvGrpSpPr>
            <a:grpSpLocks/>
          </p:cNvGrpSpPr>
          <p:nvPr/>
        </p:nvGrpSpPr>
        <p:grpSpPr bwMode="auto">
          <a:xfrm>
            <a:off x="749560" y="3708528"/>
            <a:ext cx="2573042" cy="722037"/>
            <a:chOff x="0" y="-92391"/>
            <a:chExt cx="3430717" cy="963340"/>
          </a:xfrm>
        </p:grpSpPr>
        <p:sp>
          <p:nvSpPr>
            <p:cNvPr id="105" name="TextBox 55"/>
            <p:cNvSpPr>
              <a:spLocks noChangeArrowheads="1"/>
            </p:cNvSpPr>
            <p:nvPr/>
          </p:nvSpPr>
          <p:spPr bwMode="auto">
            <a:xfrm>
              <a:off x="0" y="419251"/>
              <a:ext cx="3354009" cy="45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r>
                <a:rPr lang="en-US" sz="800" dirty="0">
                  <a:solidFill>
                    <a:schemeClr val="bg1">
                      <a:lumMod val="50000"/>
                    </a:schemeClr>
                  </a:solidFill>
                  <a:latin typeface="微软雅黑" pitchFamily="34" charset="-122"/>
                  <a:ea typeface="微软雅黑" pitchFamily="34" charset="-122"/>
                  <a:sym typeface="微软雅黑" pitchFamily="34" charset="-122"/>
                </a:rPr>
                <a:t>,</a:t>
              </a: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endParaRPr lang="en-US" sz="800" dirty="0">
                <a:solidFill>
                  <a:schemeClr val="bg1">
                    <a:lumMod val="50000"/>
                  </a:schemeClr>
                </a:solidFill>
                <a:latin typeface="微软雅黑" pitchFamily="34" charset="-122"/>
                <a:ea typeface="微软雅黑" pitchFamily="34" charset="-122"/>
                <a:sym typeface="微软雅黑" pitchFamily="34" charset="-122"/>
              </a:endParaRPr>
            </a:p>
            <a:p>
              <a:pPr algn="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r>
                <a:rPr lang="en-US" sz="800" dirty="0">
                  <a:solidFill>
                    <a:schemeClr val="bg1">
                      <a:lumMod val="50000"/>
                    </a:schemeClr>
                  </a:solidFill>
                  <a:latin typeface="微软雅黑" pitchFamily="34" charset="-122"/>
                  <a:ea typeface="微软雅黑" pitchFamily="34" charset="-122"/>
                  <a:sym typeface="微软雅黑" pitchFamily="34" charset="-122"/>
                </a:rPr>
                <a:t>,</a:t>
              </a: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endParaRPr lang="en-US" sz="800" dirty="0">
                <a:solidFill>
                  <a:schemeClr val="bg1">
                    <a:lumMod val="50000"/>
                  </a:schemeClr>
                </a:solidFill>
                <a:latin typeface="微软雅黑" pitchFamily="34" charset="-122"/>
                <a:ea typeface="微软雅黑" pitchFamily="34" charset="-122"/>
                <a:sym typeface="微软雅黑" pitchFamily="34" charset="-122"/>
              </a:endParaRPr>
            </a:p>
          </p:txBody>
        </p:sp>
        <p:grpSp>
          <p:nvGrpSpPr>
            <p:cNvPr id="11" name="组合 56"/>
            <p:cNvGrpSpPr>
              <a:grpSpLocks/>
            </p:cNvGrpSpPr>
            <p:nvPr/>
          </p:nvGrpSpPr>
          <p:grpSpPr bwMode="auto">
            <a:xfrm>
              <a:off x="2782645" y="-92391"/>
              <a:ext cx="648072" cy="492762"/>
              <a:chOff x="-571364" y="-193262"/>
              <a:chExt cx="648072" cy="492762"/>
            </a:xfrm>
          </p:grpSpPr>
          <p:sp>
            <p:nvSpPr>
              <p:cNvPr id="107" name="矩形 57"/>
              <p:cNvSpPr>
                <a:spLocks noChangeArrowheads="1"/>
              </p:cNvSpPr>
              <p:nvPr/>
            </p:nvSpPr>
            <p:spPr bwMode="auto">
              <a:xfrm>
                <a:off x="-537457" y="-174098"/>
                <a:ext cx="454398" cy="454354"/>
              </a:xfrm>
              <a:prstGeom prst="rect">
                <a:avLst/>
              </a:prstGeom>
              <a:solidFill>
                <a:schemeClr val="accent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500" dirty="0">
                  <a:solidFill>
                    <a:schemeClr val="bg1"/>
                  </a:solidFill>
                  <a:sym typeface="宋体" pitchFamily="2" charset="-122"/>
                </a:endParaRPr>
              </a:p>
            </p:txBody>
          </p:sp>
          <p:sp>
            <p:nvSpPr>
              <p:cNvPr id="108" name="TextBox 58"/>
              <p:cNvSpPr>
                <a:spLocks noChangeArrowheads="1"/>
              </p:cNvSpPr>
              <p:nvPr/>
            </p:nvSpPr>
            <p:spPr bwMode="auto">
              <a:xfrm>
                <a:off x="-571364" y="-193262"/>
                <a:ext cx="648072" cy="49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chemeClr val="bg1"/>
                    </a:solidFill>
                    <a:latin typeface="Cassannet Bold" charset="0"/>
                    <a:ea typeface="Calibri" pitchFamily="34" charset="0"/>
                    <a:cs typeface="Calibri" pitchFamily="34" charset="0"/>
                    <a:sym typeface="Calibri" pitchFamily="34" charset="0"/>
                  </a:rPr>
                  <a:t>01</a:t>
                </a:r>
                <a:endParaRPr lang="zh-CN" altLang="en-US" dirty="0">
                  <a:solidFill>
                    <a:schemeClr val="bg1"/>
                  </a:solidFill>
                  <a:latin typeface="Cassannet Bold" charset="0"/>
                  <a:sym typeface="宋体" pitchFamily="2" charset="-122"/>
                </a:endParaRPr>
              </a:p>
            </p:txBody>
          </p:sp>
        </p:grpSp>
      </p:grpSp>
      <p:grpSp>
        <p:nvGrpSpPr>
          <p:cNvPr id="12" name="组合 10"/>
          <p:cNvGrpSpPr/>
          <p:nvPr/>
        </p:nvGrpSpPr>
        <p:grpSpPr>
          <a:xfrm>
            <a:off x="5953605" y="916079"/>
            <a:ext cx="2466510" cy="729489"/>
            <a:chOff x="8017316" y="1380270"/>
            <a:chExt cx="3288680" cy="972651"/>
          </a:xfrm>
        </p:grpSpPr>
        <p:sp>
          <p:nvSpPr>
            <p:cNvPr id="110" name="TextBox 60"/>
            <p:cNvSpPr>
              <a:spLocks noChangeArrowheads="1"/>
            </p:cNvSpPr>
            <p:nvPr/>
          </p:nvSpPr>
          <p:spPr bwMode="auto">
            <a:xfrm>
              <a:off x="8017316" y="1901516"/>
              <a:ext cx="3288680"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r>
                <a:rPr lang="en-US" sz="800" dirty="0">
                  <a:solidFill>
                    <a:schemeClr val="bg1">
                      <a:lumMod val="50000"/>
                    </a:schemeClr>
                  </a:solidFill>
                  <a:latin typeface="微软雅黑" pitchFamily="34" charset="-122"/>
                  <a:ea typeface="微软雅黑" pitchFamily="34" charset="-122"/>
                  <a:sym typeface="微软雅黑" pitchFamily="34" charset="-122"/>
                </a:rPr>
                <a:t>,</a:t>
              </a: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endParaRPr lang="en-US" sz="800" dirty="0">
                <a:solidFill>
                  <a:schemeClr val="bg1">
                    <a:lumMod val="50000"/>
                  </a:schemeClr>
                </a:solidFill>
                <a:latin typeface="微软雅黑" pitchFamily="34" charset="-122"/>
                <a:ea typeface="微软雅黑" pitchFamily="34" charset="-122"/>
                <a:sym typeface="微软雅黑" pitchFamily="34" charset="-122"/>
              </a:endParaRPr>
            </a:p>
            <a:p>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r>
                <a:rPr lang="en-US" sz="800" dirty="0">
                  <a:solidFill>
                    <a:schemeClr val="bg1">
                      <a:lumMod val="50000"/>
                    </a:schemeClr>
                  </a:solidFill>
                  <a:latin typeface="微软雅黑" pitchFamily="34" charset="-122"/>
                  <a:ea typeface="微软雅黑" pitchFamily="34" charset="-122"/>
                  <a:sym typeface="微软雅黑" pitchFamily="34" charset="-122"/>
                </a:rPr>
                <a:t>,</a:t>
              </a: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endParaRPr lang="en-US" sz="800" dirty="0">
                <a:solidFill>
                  <a:schemeClr val="bg1">
                    <a:lumMod val="50000"/>
                  </a:schemeClr>
                </a:solidFill>
                <a:latin typeface="微软雅黑" pitchFamily="34" charset="-122"/>
                <a:ea typeface="微软雅黑" pitchFamily="34" charset="-122"/>
                <a:sym typeface="微软雅黑" pitchFamily="34" charset="-122"/>
              </a:endParaRPr>
            </a:p>
          </p:txBody>
        </p:sp>
        <p:grpSp>
          <p:nvGrpSpPr>
            <p:cNvPr id="13" name="组合 61"/>
            <p:cNvGrpSpPr>
              <a:grpSpLocks/>
            </p:cNvGrpSpPr>
            <p:nvPr/>
          </p:nvGrpSpPr>
          <p:grpSpPr bwMode="auto">
            <a:xfrm>
              <a:off x="8164192" y="1380270"/>
              <a:ext cx="647958" cy="492442"/>
              <a:chOff x="701478" y="-492476"/>
              <a:chExt cx="648074" cy="492761"/>
            </a:xfrm>
          </p:grpSpPr>
          <p:sp>
            <p:nvSpPr>
              <p:cNvPr id="112" name="矩形 62"/>
              <p:cNvSpPr>
                <a:spLocks noChangeArrowheads="1"/>
              </p:cNvSpPr>
              <p:nvPr/>
            </p:nvSpPr>
            <p:spPr bwMode="auto">
              <a:xfrm>
                <a:off x="702139" y="-474969"/>
                <a:ext cx="566603" cy="454354"/>
              </a:xfrm>
              <a:prstGeom prst="rect">
                <a:avLst/>
              </a:prstGeom>
              <a:solidFill>
                <a:schemeClr val="accent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500" dirty="0">
                  <a:solidFill>
                    <a:schemeClr val="bg2">
                      <a:lumMod val="10000"/>
                    </a:schemeClr>
                  </a:solidFill>
                  <a:sym typeface="宋体" pitchFamily="2" charset="-122"/>
                </a:endParaRPr>
              </a:p>
            </p:txBody>
          </p:sp>
          <p:sp>
            <p:nvSpPr>
              <p:cNvPr id="113" name="TextBox 63"/>
              <p:cNvSpPr>
                <a:spLocks noChangeArrowheads="1"/>
              </p:cNvSpPr>
              <p:nvPr/>
            </p:nvSpPr>
            <p:spPr bwMode="auto">
              <a:xfrm>
                <a:off x="701478" y="-492476"/>
                <a:ext cx="648074" cy="49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chemeClr val="bg1"/>
                    </a:solidFill>
                    <a:latin typeface="Cassannet Bold" charset="0"/>
                    <a:ea typeface="Calibri" pitchFamily="34" charset="0"/>
                    <a:cs typeface="Calibri" pitchFamily="34" charset="0"/>
                    <a:sym typeface="Calibri" pitchFamily="34" charset="0"/>
                  </a:rPr>
                  <a:t>04</a:t>
                </a:r>
                <a:endParaRPr lang="zh-CN" altLang="en-US" dirty="0">
                  <a:solidFill>
                    <a:schemeClr val="bg1"/>
                  </a:solidFill>
                  <a:latin typeface="Cassannet Bold" charset="0"/>
                  <a:sym typeface="宋体" pitchFamily="2" charset="-122"/>
                </a:endParaRPr>
              </a:p>
            </p:txBody>
          </p:sp>
        </p:grpSp>
      </p:grpSp>
      <p:grpSp>
        <p:nvGrpSpPr>
          <p:cNvPr id="14" name="组合 64"/>
          <p:cNvGrpSpPr>
            <a:grpSpLocks/>
          </p:cNvGrpSpPr>
          <p:nvPr/>
        </p:nvGrpSpPr>
        <p:grpSpPr bwMode="auto">
          <a:xfrm>
            <a:off x="915343" y="1557205"/>
            <a:ext cx="2369285" cy="927473"/>
            <a:chOff x="378327" y="-15739"/>
            <a:chExt cx="3159401" cy="1238239"/>
          </a:xfrm>
        </p:grpSpPr>
        <p:sp>
          <p:nvSpPr>
            <p:cNvPr id="115" name="TextBox 65"/>
            <p:cNvSpPr>
              <a:spLocks noChangeArrowheads="1"/>
            </p:cNvSpPr>
            <p:nvPr/>
          </p:nvSpPr>
          <p:spPr bwMode="auto">
            <a:xfrm>
              <a:off x="378327" y="544511"/>
              <a:ext cx="3159401" cy="677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r>
                <a:rPr lang="en-US" sz="800" dirty="0">
                  <a:solidFill>
                    <a:schemeClr val="bg1">
                      <a:lumMod val="50000"/>
                    </a:schemeClr>
                  </a:solidFill>
                  <a:latin typeface="微软雅黑" pitchFamily="34" charset="-122"/>
                  <a:ea typeface="微软雅黑" pitchFamily="34" charset="-122"/>
                  <a:sym typeface="微软雅黑" pitchFamily="34" charset="-122"/>
                </a:rPr>
                <a:t>,</a:t>
              </a: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endParaRPr lang="en-US" sz="800" dirty="0">
                <a:solidFill>
                  <a:schemeClr val="bg1">
                    <a:lumMod val="50000"/>
                  </a:schemeClr>
                </a:solidFill>
                <a:latin typeface="微软雅黑" pitchFamily="34" charset="-122"/>
                <a:ea typeface="微软雅黑" pitchFamily="34" charset="-122"/>
                <a:sym typeface="微软雅黑" pitchFamily="34" charset="-122"/>
              </a:endParaRPr>
            </a:p>
            <a:p>
              <a:pPr algn="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r>
                <a:rPr lang="en-US" sz="800" dirty="0">
                  <a:solidFill>
                    <a:schemeClr val="bg1">
                      <a:lumMod val="50000"/>
                    </a:schemeClr>
                  </a:solidFill>
                  <a:latin typeface="微软雅黑" pitchFamily="34" charset="-122"/>
                  <a:ea typeface="微软雅黑" pitchFamily="34" charset="-122"/>
                  <a:sym typeface="微软雅黑" pitchFamily="34" charset="-122"/>
                </a:rPr>
                <a:t>,</a:t>
              </a: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endParaRPr lang="en-US" sz="800" dirty="0">
                <a:solidFill>
                  <a:schemeClr val="bg1">
                    <a:lumMod val="50000"/>
                  </a:schemeClr>
                </a:solidFill>
                <a:latin typeface="微软雅黑" pitchFamily="34" charset="-122"/>
                <a:ea typeface="微软雅黑" pitchFamily="34" charset="-122"/>
                <a:sym typeface="微软雅黑" pitchFamily="34" charset="-122"/>
              </a:endParaRPr>
            </a:p>
            <a:p>
              <a:pPr algn="r"/>
              <a:endParaRPr lang="zh-CN" altLang="en-US" sz="1100" dirty="0">
                <a:solidFill>
                  <a:schemeClr val="tx1">
                    <a:lumMod val="65000"/>
                    <a:lumOff val="35000"/>
                  </a:schemeClr>
                </a:solidFill>
                <a:latin typeface="微软雅黑" pitchFamily="34" charset="-122"/>
                <a:ea typeface="微软雅黑" pitchFamily="34" charset="-122"/>
                <a:sym typeface="微软雅黑" pitchFamily="34" charset="-122"/>
              </a:endParaRPr>
            </a:p>
          </p:txBody>
        </p:sp>
        <p:sp>
          <p:nvSpPr>
            <p:cNvPr id="116" name="矩形 66"/>
            <p:cNvSpPr>
              <a:spLocks noChangeArrowheads="1"/>
            </p:cNvSpPr>
            <p:nvPr/>
          </p:nvSpPr>
          <p:spPr bwMode="auto">
            <a:xfrm>
              <a:off x="2933996" y="18695"/>
              <a:ext cx="454398" cy="454354"/>
            </a:xfrm>
            <a:prstGeom prst="rect">
              <a:avLst/>
            </a:prstGeom>
            <a:solidFill>
              <a:srgbClr val="CB1B3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500" dirty="0">
                <a:solidFill>
                  <a:schemeClr val="bg2">
                    <a:lumMod val="10000"/>
                  </a:schemeClr>
                </a:solidFill>
                <a:sym typeface="宋体" pitchFamily="2" charset="-122"/>
              </a:endParaRPr>
            </a:p>
          </p:txBody>
        </p:sp>
        <p:sp>
          <p:nvSpPr>
            <p:cNvPr id="117" name="TextBox 67"/>
            <p:cNvSpPr>
              <a:spLocks noChangeArrowheads="1"/>
            </p:cNvSpPr>
            <p:nvPr/>
          </p:nvSpPr>
          <p:spPr bwMode="auto">
            <a:xfrm>
              <a:off x="2889657" y="-15739"/>
              <a:ext cx="648071" cy="49308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chemeClr val="bg1"/>
                  </a:solidFill>
                  <a:latin typeface="Cassannet Bold" charset="0"/>
                  <a:ea typeface="Calibri" pitchFamily="34" charset="0"/>
                  <a:cs typeface="Calibri" pitchFamily="34" charset="0"/>
                  <a:sym typeface="Calibri" pitchFamily="34" charset="0"/>
                </a:rPr>
                <a:t>02</a:t>
              </a:r>
              <a:endParaRPr lang="zh-CN" altLang="en-US" dirty="0">
                <a:solidFill>
                  <a:schemeClr val="bg1"/>
                </a:solidFill>
                <a:latin typeface="Cassannet Bold" charset="0"/>
                <a:sym typeface="宋体" pitchFamily="2" charset="-122"/>
              </a:endParaRPr>
            </a:p>
          </p:txBody>
        </p:sp>
      </p:grpSp>
      <p:grpSp>
        <p:nvGrpSpPr>
          <p:cNvPr id="15" name="组合 68"/>
          <p:cNvGrpSpPr>
            <a:grpSpLocks/>
          </p:cNvGrpSpPr>
          <p:nvPr/>
        </p:nvGrpSpPr>
        <p:grpSpPr bwMode="auto">
          <a:xfrm>
            <a:off x="5952539" y="3584349"/>
            <a:ext cx="2467577" cy="698067"/>
            <a:chOff x="252478" y="-361128"/>
            <a:chExt cx="3289276" cy="931358"/>
          </a:xfrm>
        </p:grpSpPr>
        <p:sp>
          <p:nvSpPr>
            <p:cNvPr id="119" name="TextBox 69"/>
            <p:cNvSpPr>
              <a:spLocks noChangeArrowheads="1"/>
            </p:cNvSpPr>
            <p:nvPr/>
          </p:nvSpPr>
          <p:spPr bwMode="auto">
            <a:xfrm>
              <a:off x="252478" y="118533"/>
              <a:ext cx="3289276" cy="45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r>
                <a:rPr lang="en-US" sz="800" dirty="0">
                  <a:solidFill>
                    <a:schemeClr val="bg1">
                      <a:lumMod val="50000"/>
                    </a:schemeClr>
                  </a:solidFill>
                  <a:latin typeface="微软雅黑" pitchFamily="34" charset="-122"/>
                  <a:ea typeface="微软雅黑" pitchFamily="34" charset="-122"/>
                  <a:sym typeface="微软雅黑" pitchFamily="34" charset="-122"/>
                </a:rPr>
                <a:t>,</a:t>
              </a: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endParaRPr lang="en-US" sz="800" dirty="0">
                <a:solidFill>
                  <a:schemeClr val="bg1">
                    <a:lumMod val="50000"/>
                  </a:schemeClr>
                </a:solidFill>
                <a:latin typeface="微软雅黑" pitchFamily="34" charset="-122"/>
                <a:ea typeface="微软雅黑" pitchFamily="34" charset="-122"/>
                <a:sym typeface="微软雅黑" pitchFamily="34" charset="-122"/>
              </a:endParaRPr>
            </a:p>
            <a:p>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r>
                <a:rPr lang="en-US" sz="800" dirty="0">
                  <a:solidFill>
                    <a:schemeClr val="bg1">
                      <a:lumMod val="50000"/>
                    </a:schemeClr>
                  </a:solidFill>
                  <a:latin typeface="微软雅黑" pitchFamily="34" charset="-122"/>
                  <a:ea typeface="微软雅黑" pitchFamily="34" charset="-122"/>
                  <a:sym typeface="微软雅黑" pitchFamily="34" charset="-122"/>
                </a:rPr>
                <a:t>,</a:t>
              </a:r>
              <a:r>
                <a:rPr lang="zh-CN" altLang="en-US" sz="800" dirty="0">
                  <a:solidFill>
                    <a:schemeClr val="bg1">
                      <a:lumMod val="50000"/>
                    </a:schemeClr>
                  </a:solidFill>
                  <a:latin typeface="微软雅黑" pitchFamily="34" charset="-122"/>
                  <a:ea typeface="微软雅黑" pitchFamily="34" charset="-122"/>
                  <a:sym typeface="微软雅黑" pitchFamily="34" charset="-122"/>
                </a:rPr>
                <a:t>点击此处添加文字</a:t>
              </a:r>
              <a:endParaRPr lang="en-US" sz="800" dirty="0">
                <a:solidFill>
                  <a:schemeClr val="bg1">
                    <a:lumMod val="50000"/>
                  </a:schemeClr>
                </a:solidFill>
                <a:latin typeface="微软雅黑" pitchFamily="34" charset="-122"/>
                <a:ea typeface="微软雅黑" pitchFamily="34" charset="-122"/>
                <a:sym typeface="微软雅黑" pitchFamily="34" charset="-122"/>
              </a:endParaRPr>
            </a:p>
          </p:txBody>
        </p:sp>
        <p:sp>
          <p:nvSpPr>
            <p:cNvPr id="120" name="矩形 70"/>
            <p:cNvSpPr>
              <a:spLocks noChangeArrowheads="1"/>
            </p:cNvSpPr>
            <p:nvPr/>
          </p:nvSpPr>
          <p:spPr bwMode="auto">
            <a:xfrm>
              <a:off x="415667" y="-352260"/>
              <a:ext cx="588040" cy="454354"/>
            </a:xfrm>
            <a:prstGeom prst="rect">
              <a:avLst/>
            </a:prstGeom>
            <a:solidFill>
              <a:schemeClr val="accent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100" dirty="0">
                <a:solidFill>
                  <a:schemeClr val="bg1"/>
                </a:solidFill>
                <a:latin typeface="微软雅黑" pitchFamily="34" charset="-122"/>
                <a:ea typeface="微软雅黑" pitchFamily="34" charset="-122"/>
                <a:sym typeface="微软雅黑" pitchFamily="34" charset="-122"/>
              </a:endParaRPr>
            </a:p>
          </p:txBody>
        </p:sp>
        <p:sp>
          <p:nvSpPr>
            <p:cNvPr id="121" name="TextBox 71"/>
            <p:cNvSpPr>
              <a:spLocks noChangeArrowheads="1"/>
            </p:cNvSpPr>
            <p:nvPr/>
          </p:nvSpPr>
          <p:spPr bwMode="auto">
            <a:xfrm>
              <a:off x="430865" y="-361128"/>
              <a:ext cx="648072" cy="49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a:solidFill>
                    <a:schemeClr val="bg1"/>
                  </a:solidFill>
                  <a:latin typeface="Cassannet Bold" charset="0"/>
                  <a:ea typeface="微软雅黑" pitchFamily="34" charset="-122"/>
                  <a:sym typeface="微软雅黑" pitchFamily="34" charset="-122"/>
                </a:rPr>
                <a:t>03</a:t>
              </a:r>
              <a:endParaRPr lang="zh-CN" altLang="en-US" dirty="0">
                <a:solidFill>
                  <a:schemeClr val="bg1"/>
                </a:solidFill>
                <a:latin typeface="Cassannet Bold" charset="0"/>
                <a:ea typeface="微软雅黑" pitchFamily="34" charset="-122"/>
                <a:sym typeface="微软雅黑" pitchFamily="34" charset="-122"/>
              </a:endParaRPr>
            </a:p>
          </p:txBody>
        </p:sp>
      </p:grpSp>
      <p:sp>
        <p:nvSpPr>
          <p:cNvPr id="48" name="文本框 6">
            <a:extLst>
              <a:ext uri="{FF2B5EF4-FFF2-40B4-BE49-F238E27FC236}">
                <a16:creationId xmlns:a16="http://schemas.microsoft.com/office/drawing/2014/main" id="{BC36959D-BCE9-48BF-96FD-BB56DF7C7B3B}"/>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49" name="组合 48">
            <a:extLst>
              <a:ext uri="{FF2B5EF4-FFF2-40B4-BE49-F238E27FC236}">
                <a16:creationId xmlns:a16="http://schemas.microsoft.com/office/drawing/2014/main" id="{A95B2721-AAFB-489A-929B-A5451D91FB76}"/>
              </a:ext>
            </a:extLst>
          </p:cNvPr>
          <p:cNvGrpSpPr/>
          <p:nvPr/>
        </p:nvGrpSpPr>
        <p:grpSpPr>
          <a:xfrm>
            <a:off x="331635" y="679278"/>
            <a:ext cx="8682581" cy="63818"/>
            <a:chOff x="288133" y="483063"/>
            <a:chExt cx="8772740" cy="64666"/>
          </a:xfrm>
        </p:grpSpPr>
        <p:sp>
          <p:nvSpPr>
            <p:cNvPr id="50" name="任意多边形 49">
              <a:extLst>
                <a:ext uri="{FF2B5EF4-FFF2-40B4-BE49-F238E27FC236}">
                  <a16:creationId xmlns:a16="http://schemas.microsoft.com/office/drawing/2014/main" id="{051EEAF6-EB33-4754-84D7-540330967356}"/>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51" name="直接连接符 50">
              <a:extLst>
                <a:ext uri="{FF2B5EF4-FFF2-40B4-BE49-F238E27FC236}">
                  <a16:creationId xmlns:a16="http://schemas.microsoft.com/office/drawing/2014/main" id="{11306701-5C5A-4948-B776-867365211E74}"/>
                </a:ext>
              </a:extLst>
            </p:cNvPr>
            <p:cNvCxnSpPr>
              <a:stCxn id="50"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2" name="组合 51">
            <a:extLst>
              <a:ext uri="{FF2B5EF4-FFF2-40B4-BE49-F238E27FC236}">
                <a16:creationId xmlns:a16="http://schemas.microsoft.com/office/drawing/2014/main" id="{F250F9B6-BAC9-40F3-A9B5-A92E6D92297A}"/>
              </a:ext>
            </a:extLst>
          </p:cNvPr>
          <p:cNvGrpSpPr/>
          <p:nvPr/>
        </p:nvGrpSpPr>
        <p:grpSpPr>
          <a:xfrm>
            <a:off x="1" y="305047"/>
            <a:ext cx="603005" cy="332759"/>
            <a:chOff x="0" y="252065"/>
            <a:chExt cx="641111" cy="392113"/>
          </a:xfrm>
        </p:grpSpPr>
        <p:sp>
          <p:nvSpPr>
            <p:cNvPr id="53" name="矩形 59">
              <a:extLst>
                <a:ext uri="{FF2B5EF4-FFF2-40B4-BE49-F238E27FC236}">
                  <a16:creationId xmlns:a16="http://schemas.microsoft.com/office/drawing/2014/main" id="{F0F24640-91A6-43A3-8202-B43646071F25}"/>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54" name="矩形 60">
              <a:extLst>
                <a:ext uri="{FF2B5EF4-FFF2-40B4-BE49-F238E27FC236}">
                  <a16:creationId xmlns:a16="http://schemas.microsoft.com/office/drawing/2014/main" id="{123D4DA4-9274-44A4-A4B5-7BEA34123C06}"/>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55" name="五边形 56">
              <a:extLst>
                <a:ext uri="{FF2B5EF4-FFF2-40B4-BE49-F238E27FC236}">
                  <a16:creationId xmlns:a16="http://schemas.microsoft.com/office/drawing/2014/main" id="{47EE475C-206A-4C53-809A-84BCDFA0AF6A}"/>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3327169298"/>
      </p:ext>
    </p:extLst>
  </p:cSld>
  <p:clrMapOvr>
    <a:masterClrMapping/>
  </p:clrMapOvr>
  <mc:AlternateContent xmlns:mc="http://schemas.openxmlformats.org/markup-compatibility/2006" xmlns:p14="http://schemas.microsoft.com/office/powerpoint/2010/main">
    <mc:Choice Requires="p14">
      <p:transition spd="slow" p14:dur="1250" advClick="0" advTm="0">
        <p:pull/>
      </p:transition>
    </mc:Choice>
    <mc:Fallback xmlns="">
      <p:transition spd="slow" advClick="0"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par>
                                <p:cTn id="15" presetID="14" presetClass="entr" presetSubtype="1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14" presetClass="entr" presetSubtype="1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par>
                                <p:cTn id="25" presetID="2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par>
                                <p:cTn id="28" presetID="14" presetClass="entr" presetSubtype="1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childTnLst>
                          </p:cTn>
                        </p:par>
                        <p:par>
                          <p:cTn id="31" fill="hold">
                            <p:stCondLst>
                              <p:cond delay="1500"/>
                            </p:stCondLst>
                            <p:childTnLst>
                              <p:par>
                                <p:cTn id="32" presetID="47"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anim calcmode="lin" valueType="num">
                                      <p:cBhvr>
                                        <p:cTn id="35" dur="500" fill="hold"/>
                                        <p:tgtEl>
                                          <p:spTgt spid="14"/>
                                        </p:tgtEl>
                                        <p:attrNameLst>
                                          <p:attrName>ppt_x</p:attrName>
                                        </p:attrNameLst>
                                      </p:cBhvr>
                                      <p:tavLst>
                                        <p:tav tm="0">
                                          <p:val>
                                            <p:strVal val="#ppt_x"/>
                                          </p:val>
                                        </p:tav>
                                        <p:tav tm="100000">
                                          <p:val>
                                            <p:strVal val="#ppt_x"/>
                                          </p:val>
                                        </p:tav>
                                      </p:tavLst>
                                    </p:anim>
                                    <p:anim calcmode="lin" valueType="num">
                                      <p:cBhvr>
                                        <p:cTn id="36" dur="500" fill="hold"/>
                                        <p:tgtEl>
                                          <p:spTgt spid="14"/>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47"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anim calcmode="lin" valueType="num">
                                      <p:cBhvr>
                                        <p:cTn id="41" dur="500" fill="hold"/>
                                        <p:tgtEl>
                                          <p:spTgt spid="12"/>
                                        </p:tgtEl>
                                        <p:attrNameLst>
                                          <p:attrName>ppt_x</p:attrName>
                                        </p:attrNameLst>
                                      </p:cBhvr>
                                      <p:tavLst>
                                        <p:tav tm="0">
                                          <p:val>
                                            <p:strVal val="#ppt_x"/>
                                          </p:val>
                                        </p:tav>
                                        <p:tav tm="100000">
                                          <p:val>
                                            <p:strVal val="#ppt_x"/>
                                          </p:val>
                                        </p:tav>
                                      </p:tavLst>
                                    </p:anim>
                                    <p:anim calcmode="lin" valueType="num">
                                      <p:cBhvr>
                                        <p:cTn id="42" dur="500" fill="hold"/>
                                        <p:tgtEl>
                                          <p:spTgt spid="12"/>
                                        </p:tgtEl>
                                        <p:attrNameLst>
                                          <p:attrName>ppt_y</p:attrName>
                                        </p:attrNameLst>
                                      </p:cBhvr>
                                      <p:tavLst>
                                        <p:tav tm="0">
                                          <p:val>
                                            <p:strVal val="#ppt_y-.1"/>
                                          </p:val>
                                        </p:tav>
                                        <p:tav tm="100000">
                                          <p:val>
                                            <p:strVal val="#ppt_y"/>
                                          </p:val>
                                        </p:tav>
                                      </p:tavLst>
                                    </p:anim>
                                  </p:childTnLst>
                                </p:cTn>
                              </p:par>
                            </p:childTnLst>
                          </p:cTn>
                        </p:par>
                        <p:par>
                          <p:cTn id="43" fill="hold">
                            <p:stCondLst>
                              <p:cond delay="2500"/>
                            </p:stCondLst>
                            <p:childTnLst>
                              <p:par>
                                <p:cTn id="44" presetID="47" presetClass="entr" presetSubtype="0"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anim calcmode="lin" valueType="num">
                                      <p:cBhvr>
                                        <p:cTn id="47" dur="500" fill="hold"/>
                                        <p:tgtEl>
                                          <p:spTgt spid="10"/>
                                        </p:tgtEl>
                                        <p:attrNameLst>
                                          <p:attrName>ppt_x</p:attrName>
                                        </p:attrNameLst>
                                      </p:cBhvr>
                                      <p:tavLst>
                                        <p:tav tm="0">
                                          <p:val>
                                            <p:strVal val="#ppt_x"/>
                                          </p:val>
                                        </p:tav>
                                        <p:tav tm="100000">
                                          <p:val>
                                            <p:strVal val="#ppt_x"/>
                                          </p:val>
                                        </p:tav>
                                      </p:tavLst>
                                    </p:anim>
                                    <p:anim calcmode="lin" valueType="num">
                                      <p:cBhvr>
                                        <p:cTn id="48" dur="500" fill="hold"/>
                                        <p:tgtEl>
                                          <p:spTgt spid="10"/>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47"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anim calcmode="lin" valueType="num">
                                      <p:cBhvr>
                                        <p:cTn id="53" dur="500" fill="hold"/>
                                        <p:tgtEl>
                                          <p:spTgt spid="15"/>
                                        </p:tgtEl>
                                        <p:attrNameLst>
                                          <p:attrName>ppt_x</p:attrName>
                                        </p:attrNameLst>
                                      </p:cBhvr>
                                      <p:tavLst>
                                        <p:tav tm="0">
                                          <p:val>
                                            <p:strVal val="#ppt_x"/>
                                          </p:val>
                                        </p:tav>
                                        <p:tav tm="100000">
                                          <p:val>
                                            <p:strVal val="#ppt_x"/>
                                          </p:val>
                                        </p:tav>
                                      </p:tavLst>
                                    </p:anim>
                                    <p:anim calcmode="lin" valueType="num">
                                      <p:cBhvr>
                                        <p:cTn id="54" dur="500" fill="hold"/>
                                        <p:tgtEl>
                                          <p:spTgt spid="15"/>
                                        </p:tgtEl>
                                        <p:attrNameLst>
                                          <p:attrName>ppt_y</p:attrName>
                                        </p:attrNameLst>
                                      </p:cBhvr>
                                      <p:tavLst>
                                        <p:tav tm="0">
                                          <p:val>
                                            <p:strVal val="#ppt_y-.1"/>
                                          </p:val>
                                        </p:tav>
                                        <p:tav tm="100000">
                                          <p:val>
                                            <p:strVal val="#ppt_y"/>
                                          </p:val>
                                        </p:tav>
                                      </p:tavLst>
                                    </p:anim>
                                  </p:childTnLst>
                                </p:cTn>
                              </p:par>
                              <p:par>
                                <p:cTn id="55" presetID="22" presetClass="entr" presetSubtype="8"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left)">
                                      <p:cBhvr>
                                        <p:cTn id="57" dur="500"/>
                                        <p:tgtEl>
                                          <p:spTgt spid="52"/>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down)">
                                      <p:cBhvr>
                                        <p:cTn id="61" dur="500"/>
                                        <p:tgtEl>
                                          <p:spTgt spid="49"/>
                                        </p:tgtEl>
                                      </p:cBhvr>
                                    </p:animEffect>
                                  </p:childTnLst>
                                </p:cTn>
                              </p:par>
                            </p:childTnLst>
                          </p:cTn>
                        </p:par>
                        <p:par>
                          <p:cTn id="62" fill="hold">
                            <p:stCondLst>
                              <p:cond delay="4000"/>
                            </p:stCondLst>
                            <p:childTnLst>
                              <p:par>
                                <p:cTn id="63" presetID="41" presetClass="entr" presetSubtype="0" fill="hold" grpId="0" nodeType="afterEffect">
                                  <p:stCondLst>
                                    <p:cond delay="0"/>
                                  </p:stCondLst>
                                  <p:iterate type="lt">
                                    <p:tmPct val="10000"/>
                                  </p:iterate>
                                  <p:childTnLst>
                                    <p:set>
                                      <p:cBhvr>
                                        <p:cTn id="64" dur="1" fill="hold">
                                          <p:stCondLst>
                                            <p:cond delay="0"/>
                                          </p:stCondLst>
                                        </p:cTn>
                                        <p:tgtEl>
                                          <p:spTgt spid="48"/>
                                        </p:tgtEl>
                                        <p:attrNameLst>
                                          <p:attrName>style.visibility</p:attrName>
                                        </p:attrNameLst>
                                      </p:cBhvr>
                                      <p:to>
                                        <p:strVal val="visible"/>
                                      </p:to>
                                    </p:set>
                                    <p:anim calcmode="lin" valueType="num">
                                      <p:cBhvr>
                                        <p:cTn id="65"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48"/>
                                        </p:tgtEl>
                                        <p:attrNameLst>
                                          <p:attrName>ppt_y</p:attrName>
                                        </p:attrNameLst>
                                      </p:cBhvr>
                                      <p:tavLst>
                                        <p:tav tm="0">
                                          <p:val>
                                            <p:strVal val="#ppt_y"/>
                                          </p:val>
                                        </p:tav>
                                        <p:tav tm="100000">
                                          <p:val>
                                            <p:strVal val="#ppt_y"/>
                                          </p:val>
                                        </p:tav>
                                      </p:tavLst>
                                    </p:anim>
                                    <p:anim calcmode="lin" valueType="num">
                                      <p:cBhvr>
                                        <p:cTn id="67"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48"/>
                                        </p:tgtEl>
                                        <p:attrNameLst>
                                          <p:attrName>ppt_w</p:attrName>
                                        </p:attrNameLst>
                                      </p:cBhvr>
                                      <p:tavLst>
                                        <p:tav tm="0">
                                          <p:val>
                                            <p:strVal val="#ppt_w/10"/>
                                          </p:val>
                                        </p:tav>
                                        <p:tav tm="50000">
                                          <p:val>
                                            <p:strVal val="#ppt_w+.01"/>
                                          </p:val>
                                        </p:tav>
                                        <p:tav tm="100000">
                                          <p:val>
                                            <p:strVal val="#ppt_w"/>
                                          </p:val>
                                        </p:tav>
                                      </p:tavLst>
                                    </p:anim>
                                    <p:animEffect>
                                      <p:cBhvr>
                                        <p:cTn id="69" dur="500" tmFilter="0,0; .5, 1; 1, 1"/>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p:nvPr/>
        </p:nvSpPr>
        <p:spPr bwMode="auto">
          <a:xfrm>
            <a:off x="1228857" y="878529"/>
            <a:ext cx="1775345" cy="1775345"/>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lIns="64509" tIns="64512" rIns="64509" bIns="64512"/>
          <a:lstStyle/>
          <a:p>
            <a:pPr defTabSz="644921">
              <a:lnSpc>
                <a:spcPct val="90000"/>
              </a:lnSpc>
              <a:buClr>
                <a:srgbClr val="FFFFFF">
                  <a:lumMod val="50000"/>
                  <a:lumOff val="50000"/>
                </a:srgbClr>
              </a:buClr>
              <a:buSzPct val="90000"/>
              <a:defRPr/>
            </a:pPr>
            <a:endParaRPr lang="en-US" altLang="zh-CN" sz="1693"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r>
              <a:rPr lang="zh-CN" altLang="en-US" sz="1693" b="1" spc="-28" dirty="0">
                <a:solidFill>
                  <a:schemeClr val="bg1"/>
                </a:solidFill>
                <a:latin typeface="微软雅黑" pitchFamily="34" charset="-122"/>
                <a:cs typeface="Segoe UI" pitchFamily="34" charset="0"/>
              </a:rPr>
              <a:t>单击填加标题</a:t>
            </a:r>
            <a:endParaRPr lang="en-US" altLang="zh-CN" sz="1693" b="1"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endParaRPr lang="en-US" sz="1693"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r>
              <a:rPr lang="zh-CN" altLang="en-US" sz="1317" spc="-28" dirty="0">
                <a:solidFill>
                  <a:schemeClr val="bg1"/>
                </a:solidFill>
                <a:latin typeface="微软雅黑" pitchFamily="34" charset="-122"/>
                <a:cs typeface="Segoe UI" pitchFamily="34" charset="0"/>
              </a:rPr>
              <a:t>单击填加文字内容</a:t>
            </a:r>
            <a:endParaRPr lang="en-US" altLang="zh-CN" sz="1317"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r>
              <a:rPr lang="zh-CN" altLang="en-US" sz="1317" spc="-28" dirty="0">
                <a:solidFill>
                  <a:schemeClr val="bg1"/>
                </a:solidFill>
                <a:latin typeface="微软雅黑" pitchFamily="34" charset="-122"/>
                <a:cs typeface="Segoe UI" pitchFamily="34" charset="0"/>
              </a:rPr>
              <a:t>单击填加文字内容</a:t>
            </a:r>
            <a:endParaRPr lang="en-US" altLang="zh-CN" sz="1317"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r>
              <a:rPr lang="zh-CN" altLang="en-US" sz="1317" spc="-28" dirty="0">
                <a:solidFill>
                  <a:schemeClr val="bg1"/>
                </a:solidFill>
                <a:latin typeface="微软雅黑" pitchFamily="34" charset="-122"/>
                <a:cs typeface="Segoe UI" pitchFamily="34" charset="0"/>
              </a:rPr>
              <a:t>单击填加文字内容</a:t>
            </a:r>
            <a:endParaRPr lang="en-US" altLang="zh-CN" sz="1317"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endParaRPr lang="en-US" sz="1317" spc="-28" dirty="0">
              <a:solidFill>
                <a:schemeClr val="bg1"/>
              </a:solidFill>
              <a:latin typeface="微软雅黑" pitchFamily="34" charset="-122"/>
              <a:cs typeface="Segoe UI" pitchFamily="34" charset="0"/>
            </a:endParaRPr>
          </a:p>
        </p:txBody>
      </p:sp>
      <p:grpSp>
        <p:nvGrpSpPr>
          <p:cNvPr id="2" name="组合 22"/>
          <p:cNvGrpSpPr>
            <a:grpSpLocks/>
          </p:cNvGrpSpPr>
          <p:nvPr/>
        </p:nvGrpSpPr>
        <p:grpSpPr bwMode="auto">
          <a:xfrm>
            <a:off x="1228857" y="2759888"/>
            <a:ext cx="3658197" cy="1775345"/>
            <a:chOff x="1621077" y="2591060"/>
            <a:chExt cx="3890323" cy="1886881"/>
          </a:xfrm>
        </p:grpSpPr>
        <p:sp>
          <p:nvSpPr>
            <p:cNvPr id="24" name="Rectangle 3"/>
            <p:cNvSpPr/>
            <p:nvPr/>
          </p:nvSpPr>
          <p:spPr bwMode="auto">
            <a:xfrm>
              <a:off x="1621077" y="2591060"/>
              <a:ext cx="3890323" cy="1886881"/>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lIns="64509" tIns="64512" rIns="64509" bIns="64512"/>
            <a:lstStyle/>
            <a:p>
              <a:pPr defTabSz="644921">
                <a:lnSpc>
                  <a:spcPct val="90000"/>
                </a:lnSpc>
                <a:buClr>
                  <a:srgbClr val="FFFFFF">
                    <a:lumMod val="50000"/>
                    <a:lumOff val="50000"/>
                  </a:srgbClr>
                </a:buClr>
                <a:buSzPct val="90000"/>
                <a:defRPr/>
              </a:pPr>
              <a:r>
                <a:rPr lang="zh-CN" altLang="en-US" sz="2633" b="1" spc="-28" dirty="0">
                  <a:solidFill>
                    <a:schemeClr val="bg1"/>
                  </a:solidFill>
                  <a:latin typeface="微软雅黑" pitchFamily="34" charset="-122"/>
                  <a:cs typeface="Segoe UI" pitchFamily="34" charset="0"/>
                </a:rPr>
                <a:t>单击填加标题</a:t>
              </a:r>
              <a:endParaRPr lang="en-US" altLang="zh-CN" sz="2633" b="1"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endParaRPr lang="en-US" sz="1505"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r>
                <a:rPr lang="zh-CN" altLang="en-US" sz="1505" spc="-28" dirty="0">
                  <a:solidFill>
                    <a:schemeClr val="bg1"/>
                  </a:solidFill>
                  <a:latin typeface="微软雅黑" pitchFamily="34" charset="-122"/>
                  <a:cs typeface="Segoe UI" pitchFamily="34" charset="0"/>
                </a:rPr>
                <a:t>单击填加文字内容</a:t>
              </a:r>
              <a:endParaRPr lang="en-US" sz="1505" spc="-28" dirty="0">
                <a:solidFill>
                  <a:schemeClr val="bg1"/>
                </a:solidFill>
                <a:latin typeface="微软雅黑" pitchFamily="34" charset="-122"/>
                <a:cs typeface="Segoe UI" pitchFamily="34" charset="0"/>
              </a:endParaRPr>
            </a:p>
          </p:txBody>
        </p:sp>
        <p:sp>
          <p:nvSpPr>
            <p:cNvPr id="22535" name="Freeform 72"/>
            <p:cNvSpPr>
              <a:spLocks noEditPoints="1"/>
            </p:cNvSpPr>
            <p:nvPr/>
          </p:nvSpPr>
          <p:spPr bwMode="auto">
            <a:xfrm>
              <a:off x="4567270" y="3534499"/>
              <a:ext cx="743144" cy="744482"/>
            </a:xfrm>
            <a:custGeom>
              <a:avLst/>
              <a:gdLst>
                <a:gd name="T0" fmla="*/ 609342 w 411"/>
                <a:gd name="T1" fmla="*/ 357785 h 412"/>
                <a:gd name="T2" fmla="*/ 513511 w 411"/>
                <a:gd name="T3" fmla="*/ 397539 h 412"/>
                <a:gd name="T4" fmla="*/ 450226 w 411"/>
                <a:gd name="T5" fmla="*/ 334294 h 412"/>
                <a:gd name="T6" fmla="*/ 511703 w 411"/>
                <a:gd name="T7" fmla="*/ 193348 h 412"/>
                <a:gd name="T8" fmla="*/ 318232 w 411"/>
                <a:gd name="T9" fmla="*/ 0 h 412"/>
                <a:gd name="T10" fmla="*/ 122953 w 411"/>
                <a:gd name="T11" fmla="*/ 193348 h 412"/>
                <a:gd name="T12" fmla="*/ 209744 w 411"/>
                <a:gd name="T13" fmla="*/ 354171 h 412"/>
                <a:gd name="T14" fmla="*/ 173581 w 411"/>
                <a:gd name="T15" fmla="*/ 480661 h 412"/>
                <a:gd name="T16" fmla="*/ 133802 w 411"/>
                <a:gd name="T17" fmla="*/ 475240 h 412"/>
                <a:gd name="T18" fmla="*/ 0 w 411"/>
                <a:gd name="T19" fmla="*/ 608957 h 412"/>
                <a:gd name="T20" fmla="*/ 133802 w 411"/>
                <a:gd name="T21" fmla="*/ 744482 h 412"/>
                <a:gd name="T22" fmla="*/ 269412 w 411"/>
                <a:gd name="T23" fmla="*/ 608957 h 412"/>
                <a:gd name="T24" fmla="*/ 198895 w 411"/>
                <a:gd name="T25" fmla="*/ 491503 h 412"/>
                <a:gd name="T26" fmla="*/ 235058 w 411"/>
                <a:gd name="T27" fmla="*/ 368627 h 412"/>
                <a:gd name="T28" fmla="*/ 318232 w 411"/>
                <a:gd name="T29" fmla="*/ 386697 h 412"/>
                <a:gd name="T30" fmla="*/ 430336 w 411"/>
                <a:gd name="T31" fmla="*/ 352364 h 412"/>
                <a:gd name="T32" fmla="*/ 497238 w 411"/>
                <a:gd name="T33" fmla="*/ 419223 h 412"/>
                <a:gd name="T34" fmla="*/ 473732 w 411"/>
                <a:gd name="T35" fmla="*/ 493310 h 412"/>
                <a:gd name="T36" fmla="*/ 609342 w 411"/>
                <a:gd name="T37" fmla="*/ 627027 h 412"/>
                <a:gd name="T38" fmla="*/ 743144 w 411"/>
                <a:gd name="T39" fmla="*/ 493310 h 412"/>
                <a:gd name="T40" fmla="*/ 609342 w 411"/>
                <a:gd name="T41" fmla="*/ 357785 h 412"/>
                <a:gd name="T42" fmla="*/ 242290 w 411"/>
                <a:gd name="T43" fmla="*/ 608957 h 412"/>
                <a:gd name="T44" fmla="*/ 133802 w 411"/>
                <a:gd name="T45" fmla="*/ 717377 h 412"/>
                <a:gd name="T46" fmla="*/ 25314 w 411"/>
                <a:gd name="T47" fmla="*/ 608957 h 412"/>
                <a:gd name="T48" fmla="*/ 133802 w 411"/>
                <a:gd name="T49" fmla="*/ 502345 h 412"/>
                <a:gd name="T50" fmla="*/ 242290 w 411"/>
                <a:gd name="T51" fmla="*/ 608957 h 412"/>
                <a:gd name="T52" fmla="*/ 150075 w 411"/>
                <a:gd name="T53" fmla="*/ 193348 h 412"/>
                <a:gd name="T54" fmla="*/ 318232 w 411"/>
                <a:gd name="T55" fmla="*/ 25298 h 412"/>
                <a:gd name="T56" fmla="*/ 484581 w 411"/>
                <a:gd name="T57" fmla="*/ 193348 h 412"/>
                <a:gd name="T58" fmla="*/ 318232 w 411"/>
                <a:gd name="T59" fmla="*/ 361399 h 412"/>
                <a:gd name="T60" fmla="*/ 150075 w 411"/>
                <a:gd name="T61" fmla="*/ 193348 h 412"/>
                <a:gd name="T62" fmla="*/ 609342 w 411"/>
                <a:gd name="T63" fmla="*/ 599922 h 412"/>
                <a:gd name="T64" fmla="*/ 500854 w 411"/>
                <a:gd name="T65" fmla="*/ 493310 h 412"/>
                <a:gd name="T66" fmla="*/ 609342 w 411"/>
                <a:gd name="T67" fmla="*/ 384890 h 412"/>
                <a:gd name="T68" fmla="*/ 717830 w 411"/>
                <a:gd name="T69" fmla="*/ 493310 h 412"/>
                <a:gd name="T70" fmla="*/ 609342 w 411"/>
                <a:gd name="T71" fmla="*/ 599922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4512" tIns="32257" rIns="64512" bIns="32257"/>
            <a:lstStyle/>
            <a:p>
              <a:endParaRPr lang="zh-CN" altLang="en-US" sz="1693"/>
            </a:p>
          </p:txBody>
        </p:sp>
      </p:grpSp>
      <p:sp>
        <p:nvSpPr>
          <p:cNvPr id="26" name="Rectangle 2"/>
          <p:cNvSpPr/>
          <p:nvPr/>
        </p:nvSpPr>
        <p:spPr bwMode="auto">
          <a:xfrm>
            <a:off x="3111707" y="878529"/>
            <a:ext cx="1775346" cy="1775345"/>
          </a:xfrm>
          <a:prstGeom prst="rect">
            <a:avLst/>
          </a:prstGeom>
          <a:solidFill>
            <a:schemeClr val="accent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lIns="64509" tIns="64512" rIns="64509" bIns="64512"/>
          <a:lstStyle/>
          <a:p>
            <a:pPr defTabSz="644921">
              <a:lnSpc>
                <a:spcPct val="90000"/>
              </a:lnSpc>
              <a:buClr>
                <a:srgbClr val="FFFFFF">
                  <a:lumMod val="50000"/>
                  <a:lumOff val="50000"/>
                </a:srgbClr>
              </a:buClr>
              <a:buSzPct val="90000"/>
              <a:defRPr/>
            </a:pPr>
            <a:endParaRPr lang="en-US" altLang="zh-CN" sz="1693"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r>
              <a:rPr lang="zh-CN" altLang="en-US" sz="1693" b="1" spc="-28" dirty="0">
                <a:solidFill>
                  <a:schemeClr val="bg1"/>
                </a:solidFill>
                <a:latin typeface="微软雅黑" pitchFamily="34" charset="-122"/>
                <a:cs typeface="Segoe UI" pitchFamily="34" charset="0"/>
              </a:rPr>
              <a:t>单击填加标题</a:t>
            </a:r>
            <a:endParaRPr lang="en-US" altLang="zh-CN" sz="1693" b="1"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endParaRPr lang="en-US" sz="1693"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r>
              <a:rPr lang="zh-CN" altLang="en-US" sz="1317" spc="-28" dirty="0">
                <a:solidFill>
                  <a:schemeClr val="bg1"/>
                </a:solidFill>
                <a:latin typeface="微软雅黑" pitchFamily="34" charset="-122"/>
                <a:cs typeface="Segoe UI" pitchFamily="34" charset="0"/>
              </a:rPr>
              <a:t>单击填加文字内容</a:t>
            </a:r>
            <a:endParaRPr lang="en-US" altLang="zh-CN" sz="1317"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r>
              <a:rPr lang="zh-CN" altLang="en-US" sz="1317" spc="-28" dirty="0">
                <a:solidFill>
                  <a:schemeClr val="bg1"/>
                </a:solidFill>
                <a:latin typeface="微软雅黑" pitchFamily="34" charset="-122"/>
                <a:cs typeface="Segoe UI" pitchFamily="34" charset="0"/>
              </a:rPr>
              <a:t>单击填加文字内容</a:t>
            </a:r>
            <a:endParaRPr lang="en-US" altLang="zh-CN" sz="1317"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r>
              <a:rPr lang="zh-CN" altLang="en-US" sz="1317" spc="-28" dirty="0">
                <a:solidFill>
                  <a:schemeClr val="bg1"/>
                </a:solidFill>
                <a:latin typeface="微软雅黑" pitchFamily="34" charset="-122"/>
                <a:cs typeface="Segoe UI" pitchFamily="34" charset="0"/>
              </a:rPr>
              <a:t>单击填加文字内容</a:t>
            </a:r>
            <a:endParaRPr lang="en-US" altLang="zh-CN" sz="1317" spc="-28" dirty="0">
              <a:solidFill>
                <a:schemeClr val="bg1"/>
              </a:solidFill>
              <a:latin typeface="微软雅黑" pitchFamily="34" charset="-122"/>
              <a:cs typeface="Segoe UI" pitchFamily="34" charset="0"/>
            </a:endParaRPr>
          </a:p>
          <a:p>
            <a:pPr defTabSz="644921">
              <a:lnSpc>
                <a:spcPct val="90000"/>
              </a:lnSpc>
              <a:buClr>
                <a:srgbClr val="FFFFFF">
                  <a:lumMod val="50000"/>
                  <a:lumOff val="50000"/>
                </a:srgbClr>
              </a:buClr>
              <a:buSzPct val="90000"/>
              <a:defRPr/>
            </a:pPr>
            <a:endParaRPr lang="en-US" sz="1317" spc="-28" dirty="0">
              <a:solidFill>
                <a:schemeClr val="bg1"/>
              </a:solidFill>
              <a:latin typeface="微软雅黑" pitchFamily="34" charset="-122"/>
              <a:cs typeface="Segoe UI" pitchFamily="34" charset="0"/>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162430" y="1563560"/>
            <a:ext cx="3439478" cy="2180628"/>
          </a:xfrm>
          <a:prstGeom prst="rect">
            <a:avLst/>
          </a:prstGeom>
          <a:blipFill>
            <a:blip r:embed="rId3"/>
            <a:stretch>
              <a:fillRect/>
            </a:stretch>
          </a:blipFill>
          <a:ln>
            <a:noFill/>
          </a:ln>
          <a:extLst/>
        </p:spPr>
      </p:pic>
      <p:sp>
        <p:nvSpPr>
          <p:cNvPr id="17" name="文本框 6">
            <a:extLst>
              <a:ext uri="{FF2B5EF4-FFF2-40B4-BE49-F238E27FC236}">
                <a16:creationId xmlns:a16="http://schemas.microsoft.com/office/drawing/2014/main" id="{E5A0C966-566E-486D-828C-66A2AD1CC17F}"/>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18" name="组合 17">
            <a:extLst>
              <a:ext uri="{FF2B5EF4-FFF2-40B4-BE49-F238E27FC236}">
                <a16:creationId xmlns:a16="http://schemas.microsoft.com/office/drawing/2014/main" id="{35173109-32A2-4B31-A323-8F91E9853891}"/>
              </a:ext>
            </a:extLst>
          </p:cNvPr>
          <p:cNvGrpSpPr/>
          <p:nvPr/>
        </p:nvGrpSpPr>
        <p:grpSpPr>
          <a:xfrm>
            <a:off x="331635" y="679278"/>
            <a:ext cx="8682581" cy="63818"/>
            <a:chOff x="288133" y="483063"/>
            <a:chExt cx="8772740" cy="64666"/>
          </a:xfrm>
        </p:grpSpPr>
        <p:sp>
          <p:nvSpPr>
            <p:cNvPr id="19" name="任意多边形 49">
              <a:extLst>
                <a:ext uri="{FF2B5EF4-FFF2-40B4-BE49-F238E27FC236}">
                  <a16:creationId xmlns:a16="http://schemas.microsoft.com/office/drawing/2014/main" id="{A31BC483-E3BC-47DA-950F-E6515B5A1666}"/>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20" name="直接连接符 19">
              <a:extLst>
                <a:ext uri="{FF2B5EF4-FFF2-40B4-BE49-F238E27FC236}">
                  <a16:creationId xmlns:a16="http://schemas.microsoft.com/office/drawing/2014/main" id="{2C3057A4-131C-471D-8FBA-7025F8DEB189}"/>
                </a:ext>
              </a:extLst>
            </p:cNvPr>
            <p:cNvCxnSpPr>
              <a:stCxn id="19"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 name="组合 20">
            <a:extLst>
              <a:ext uri="{FF2B5EF4-FFF2-40B4-BE49-F238E27FC236}">
                <a16:creationId xmlns:a16="http://schemas.microsoft.com/office/drawing/2014/main" id="{09FB519C-D2E1-4C7F-8B5E-5E402C06B92A}"/>
              </a:ext>
            </a:extLst>
          </p:cNvPr>
          <p:cNvGrpSpPr/>
          <p:nvPr/>
        </p:nvGrpSpPr>
        <p:grpSpPr>
          <a:xfrm>
            <a:off x="1" y="305047"/>
            <a:ext cx="603005" cy="332759"/>
            <a:chOff x="0" y="252065"/>
            <a:chExt cx="641111" cy="392113"/>
          </a:xfrm>
        </p:grpSpPr>
        <p:sp>
          <p:nvSpPr>
            <p:cNvPr id="23" name="矩形 59">
              <a:extLst>
                <a:ext uri="{FF2B5EF4-FFF2-40B4-BE49-F238E27FC236}">
                  <a16:creationId xmlns:a16="http://schemas.microsoft.com/office/drawing/2014/main" id="{474A6869-B49C-48AD-8E2C-B5126B1E2861}"/>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25" name="矩形 60">
              <a:extLst>
                <a:ext uri="{FF2B5EF4-FFF2-40B4-BE49-F238E27FC236}">
                  <a16:creationId xmlns:a16="http://schemas.microsoft.com/office/drawing/2014/main" id="{95C33AC0-13C8-4BEE-8A2D-E87E2BCB761C}"/>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28" name="五边形 56">
              <a:extLst>
                <a:ext uri="{FF2B5EF4-FFF2-40B4-BE49-F238E27FC236}">
                  <a16:creationId xmlns:a16="http://schemas.microsoft.com/office/drawing/2014/main" id="{2DE85D14-9318-45F9-B723-D923BCBF5EC1}"/>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270842657"/>
      </p:ext>
    </p:extLst>
  </p:cSld>
  <p:clrMapOvr>
    <a:masterClrMapping/>
  </p:clrMapOvr>
  <mc:AlternateContent xmlns:mc="http://schemas.openxmlformats.org/markup-compatibility/2006" xmlns:p14="http://schemas.microsoft.com/office/powerpoint/2010/main">
    <mc:Choice Requires="p14">
      <p:transition spd="slow" p14:dur="1250" advClick="0" advTm="0">
        <p:pull/>
      </p:transition>
    </mc:Choice>
    <mc:Fallback xmlns="">
      <p:transition spd="slow" advClick="0" advTm="0">
        <p:pull/>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1000" fill="hold"/>
                                        <p:tgtEl>
                                          <p:spTgt spid="8"/>
                                        </p:tgtEl>
                                      </p:cBhvr>
                                      <p:by x="150000" y="150000"/>
                                    </p:animScale>
                                  </p:childTnLst>
                                </p:cTn>
                              </p:par>
                              <p:par>
                                <p:cTn id="21" presetID="10" presetClass="exit" presetSubtype="0" fill="hold" nodeType="withEffect">
                                  <p:stCondLst>
                                    <p:cond delay="0"/>
                                  </p:stCondLst>
                                  <p:childTnLst>
                                    <p:animEffect transition="out" filter="fade">
                                      <p:cBhvr>
                                        <p:cTn id="22" dur="1000"/>
                                        <p:tgtEl>
                                          <p:spTgt spid="8"/>
                                        </p:tgtEl>
                                      </p:cBhvr>
                                    </p:animEffect>
                                    <p:set>
                                      <p:cBhvr>
                                        <p:cTn id="23" dur="1" fill="hold">
                                          <p:stCondLst>
                                            <p:cond delay="999"/>
                                          </p:stCondLst>
                                        </p:cTn>
                                        <p:tgtEl>
                                          <p:spTgt spid="8"/>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par>
                          <p:cTn id="31" fill="hold">
                            <p:stCondLst>
                              <p:cond delay="300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17"/>
                                        </p:tgtEl>
                                        <p:attrNameLst>
                                          <p:attrName>ppt_y</p:attrName>
                                        </p:attrNameLst>
                                      </p:cBhvr>
                                      <p:tavLst>
                                        <p:tav tm="0">
                                          <p:val>
                                            <p:strVal val="#ppt_y"/>
                                          </p:val>
                                        </p:tav>
                                        <p:tav tm="100000">
                                          <p:val>
                                            <p:strVal val="#ppt_y"/>
                                          </p:val>
                                        </p:tav>
                                      </p:tavLst>
                                    </p:anim>
                                    <p:anim calcmode="lin" valueType="num">
                                      <p:cBhvr>
                                        <p:cTn id="36"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17"/>
                                        </p:tgtEl>
                                        <p:attrNameLst>
                                          <p:attrName>ppt_w</p:attrName>
                                        </p:attrNameLst>
                                      </p:cBhvr>
                                      <p:tavLst>
                                        <p:tav tm="0">
                                          <p:val>
                                            <p:strVal val="#ppt_w/10"/>
                                          </p:val>
                                        </p:tav>
                                        <p:tav tm="50000">
                                          <p:val>
                                            <p:strVal val="#ppt_w+.01"/>
                                          </p:val>
                                        </p:tav>
                                        <p:tav tm="100000">
                                          <p:val>
                                            <p:strVal val="#ppt_w"/>
                                          </p:val>
                                        </p:tav>
                                      </p:tavLst>
                                    </p:anim>
                                    <p:animEffect>
                                      <p:cBhvr>
                                        <p:cTn id="38"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17" grpId="0" bldLvl="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E979797-994C-430B-BF86-EE2CA57A637E}"/>
              </a:ext>
            </a:extLst>
          </p:cNvPr>
          <p:cNvSpPr/>
          <p:nvPr/>
        </p:nvSpPr>
        <p:spPr>
          <a:xfrm>
            <a:off x="0" y="1873770"/>
            <a:ext cx="1686393" cy="14090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B015E73-D1FC-44BF-A197-5D881D6DB401}"/>
              </a:ext>
            </a:extLst>
          </p:cNvPr>
          <p:cNvPicPr>
            <a:picLocks noChangeAspect="1"/>
          </p:cNvPicPr>
          <p:nvPr/>
        </p:nvPicPr>
        <p:blipFill>
          <a:blip r:embed="rId2" cstate="hq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57200" y="451622"/>
            <a:ext cx="8304551" cy="4148442"/>
          </a:xfrm>
          <a:prstGeom prst="rect">
            <a:avLst/>
          </a:prstGeom>
        </p:spPr>
      </p:pic>
      <p:sp>
        <p:nvSpPr>
          <p:cNvPr id="6" name="矩形 5">
            <a:extLst>
              <a:ext uri="{FF2B5EF4-FFF2-40B4-BE49-F238E27FC236}">
                <a16:creationId xmlns:a16="http://schemas.microsoft.com/office/drawing/2014/main" id="{FEAE37D2-1732-4444-AF32-8CF0B14ACC0F}"/>
              </a:ext>
            </a:extLst>
          </p:cNvPr>
          <p:cNvSpPr/>
          <p:nvPr/>
        </p:nvSpPr>
        <p:spPr>
          <a:xfrm>
            <a:off x="4437089" y="1603948"/>
            <a:ext cx="2203554" cy="19337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99A9B6E-D8D4-495F-A9DA-D15B2320449E}"/>
              </a:ext>
            </a:extLst>
          </p:cNvPr>
          <p:cNvSpPr/>
          <p:nvPr/>
        </p:nvSpPr>
        <p:spPr>
          <a:xfrm>
            <a:off x="2801064" y="2326672"/>
            <a:ext cx="3272050" cy="707886"/>
          </a:xfrm>
          <a:prstGeom prst="rect">
            <a:avLst/>
          </a:prstGeom>
        </p:spPr>
        <p:txBody>
          <a:bodyPr wrap="none">
            <a:spAutoFit/>
          </a:bodyPr>
          <a:lstStyle/>
          <a:p>
            <a:r>
              <a:rPr lang="zh-CN" altLang="en-US" sz="4000" b="1" dirty="0">
                <a:solidFill>
                  <a:schemeClr val="bg1"/>
                </a:solidFill>
                <a:latin typeface="方正宋三简体" panose="02010601030101010101" pitchFamily="2" charset="-122"/>
                <a:ea typeface="方正宋三简体" panose="02010601030101010101" pitchFamily="2" charset="-122"/>
              </a:rPr>
              <a:t>感谢您的聆听</a:t>
            </a:r>
            <a:endParaRPr lang="en-US" altLang="zh-CN" sz="4000" b="1" dirty="0">
              <a:solidFill>
                <a:schemeClr val="bg1"/>
              </a:solidFill>
              <a:latin typeface="方正宋三简体" panose="02010601030101010101" pitchFamily="2" charset="-122"/>
              <a:ea typeface="方正宋三简体" panose="02010601030101010101" pitchFamily="2" charset="-122"/>
            </a:endParaRPr>
          </a:p>
        </p:txBody>
      </p:sp>
      <p:sp>
        <p:nvSpPr>
          <p:cNvPr id="8" name="矩形 7">
            <a:extLst>
              <a:ext uri="{FF2B5EF4-FFF2-40B4-BE49-F238E27FC236}">
                <a16:creationId xmlns:a16="http://schemas.microsoft.com/office/drawing/2014/main" id="{13EF4CA1-8802-4467-8239-81FB9CF47A81}"/>
              </a:ext>
            </a:extLst>
          </p:cNvPr>
          <p:cNvSpPr/>
          <p:nvPr/>
        </p:nvSpPr>
        <p:spPr>
          <a:xfrm>
            <a:off x="6742057" y="1546619"/>
            <a:ext cx="430887" cy="2267993"/>
          </a:xfrm>
          <a:prstGeom prst="rect">
            <a:avLst/>
          </a:prstGeom>
        </p:spPr>
        <p:txBody>
          <a:bodyPr vert="eaVert" wrap="none">
            <a:spAutoFit/>
          </a:bodyPr>
          <a:lstStyle/>
          <a:p>
            <a:r>
              <a:rPr lang="zh-CN" altLang="en-US" sz="1600" dirty="0">
                <a:solidFill>
                  <a:schemeClr val="bg1"/>
                </a:solidFill>
              </a:rPr>
              <a:t>Big Data Cloud Computing</a:t>
            </a:r>
          </a:p>
        </p:txBody>
      </p:sp>
      <p:sp>
        <p:nvSpPr>
          <p:cNvPr id="10" name="矩形 9">
            <a:extLst>
              <a:ext uri="{FF2B5EF4-FFF2-40B4-BE49-F238E27FC236}">
                <a16:creationId xmlns:a16="http://schemas.microsoft.com/office/drawing/2014/main" id="{FE82AC76-0FCF-4BCF-869A-6582E2FD613C}"/>
              </a:ext>
            </a:extLst>
          </p:cNvPr>
          <p:cNvSpPr/>
          <p:nvPr/>
        </p:nvSpPr>
        <p:spPr>
          <a:xfrm>
            <a:off x="7700435" y="543436"/>
            <a:ext cx="1061316" cy="461665"/>
          </a:xfrm>
          <a:prstGeom prst="rect">
            <a:avLst/>
          </a:prstGeom>
        </p:spPr>
        <p:txBody>
          <a:bodyPr wrap="none">
            <a:spAutoFit/>
          </a:bodyPr>
          <a:lstStyle/>
          <a:p>
            <a:r>
              <a:rPr lang="en-US" altLang="zh-CN" sz="2400" dirty="0">
                <a:solidFill>
                  <a:schemeClr val="bg1"/>
                </a:solidFill>
                <a:latin typeface="方正兰亭细黑_GBK" panose="02000000000000000000" pitchFamily="2" charset="-122"/>
                <a:ea typeface="方正兰亭细黑_GBK" panose="02000000000000000000" pitchFamily="2" charset="-122"/>
              </a:rPr>
              <a:t>LOGO</a:t>
            </a:r>
            <a:endParaRPr lang="zh-CN" altLang="en-US" sz="2400" dirty="0">
              <a:solidFill>
                <a:schemeClr val="bg1"/>
              </a:solidFill>
              <a:latin typeface="方正兰亭细黑_GBK" panose="02000000000000000000" pitchFamily="2" charset="-122"/>
              <a:ea typeface="方正兰亭细黑_GBK" panose="02000000000000000000" pitchFamily="2" charset="-122"/>
            </a:endParaRPr>
          </a:p>
        </p:txBody>
      </p:sp>
    </p:spTree>
    <p:extLst>
      <p:ext uri="{BB962C8B-B14F-4D97-AF65-F5344CB8AC3E}">
        <p14:creationId xmlns:p14="http://schemas.microsoft.com/office/powerpoint/2010/main" val="1990188825"/>
      </p:ext>
    </p:extLst>
  </p:cSld>
  <p:clrMapOvr>
    <a:masterClrMapping/>
  </p:clrMapOvr>
  <mc:AlternateContent xmlns:mc="http://schemas.openxmlformats.org/markup-compatibility/2006" xmlns:p14="http://schemas.microsoft.com/office/powerpoint/2010/main">
    <mc:Choice Requires="p14">
      <p:transition spd="slow" p14:dur="1250" advTm="0">
        <p:pull/>
      </p:transition>
    </mc:Choice>
    <mc:Fallback xmlns="">
      <p:transition spd="slow" advTm="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7" grpId="0"/>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25828" y="452171"/>
            <a:ext cx="3325625" cy="505163"/>
          </a:xfrm>
        </p:spPr>
        <p:txBody>
          <a:bodyPr anchor="t">
            <a:normAutofit fontScale="92500" lnSpcReduction="10000"/>
          </a:bodyPr>
          <a:lstStyle/>
          <a:p>
            <a:r>
              <a:rPr lang="en-US" b="0" dirty="0" smtClean="0">
                <a:solidFill>
                  <a:schemeClr val="tx1"/>
                </a:solidFill>
                <a:latin typeface="微软雅黑" panose="020B0503020204020204" pitchFamily="34" charset="-122"/>
                <a:ea typeface="微软雅黑" panose="020B0503020204020204" pitchFamily="34" charset="-122"/>
                <a:cs typeface="+mn-ea"/>
                <a:sym typeface="+mn-lt"/>
              </a:rPr>
              <a:t>版权声明</a:t>
            </a:r>
          </a:p>
        </p:txBody>
      </p:sp>
      <p:sp>
        <p:nvSpPr>
          <p:cNvPr id="4" name="Text Placeholder 3"/>
          <p:cNvSpPr>
            <a:spLocks noGrp="1"/>
          </p:cNvSpPr>
          <p:nvPr>
            <p:ph type="body" sz="quarter" idx="11"/>
          </p:nvPr>
        </p:nvSpPr>
        <p:spPr>
          <a:xfrm>
            <a:off x="2468847" y="1104610"/>
            <a:ext cx="4439587" cy="299873"/>
          </a:xfrm>
        </p:spPr>
        <p:txBody>
          <a:bodyPr anchor="t">
            <a:normAutofit fontScale="92500" lnSpcReduction="10000"/>
          </a:bodyPr>
          <a:lstStyle/>
          <a:p>
            <a:r>
              <a:rPr lang="en-US" sz="1620" dirty="0" err="1">
                <a:solidFill>
                  <a:schemeClr val="tx1"/>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620" dirty="0">
                <a:solidFill>
                  <a:schemeClr val="tx1"/>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a:spLocks noGrp="1"/>
          </p:cNvSpPr>
          <p:nvPr>
            <p:ph type="body" sz="quarter" idx="16"/>
          </p:nvPr>
        </p:nvSpPr>
        <p:spPr>
          <a:xfrm>
            <a:off x="1462882" y="1699038"/>
            <a:ext cx="6640718" cy="3009519"/>
          </a:xfrm>
        </p:spPr>
        <p:txBody>
          <a:bodyPr anchor="t"/>
          <a:lstStyle/>
          <a:p>
            <a:pPr algn="l">
              <a:spcBef>
                <a:spcPts val="1080"/>
              </a:spcBef>
            </a:pPr>
            <a:r>
              <a:rPr lang="en-US" dirty="0" err="1" smtClean="0">
                <a:solidFill>
                  <a:schemeClr val="tx1"/>
                </a:solidFill>
                <a:latin typeface="微软雅黑" panose="020B0503020204020204" pitchFamily="34" charset="-122"/>
                <a:ea typeface="微软雅黑" panose="020B0503020204020204" pitchFamily="34" charset="-122"/>
                <a:cs typeface="+mn-ea"/>
                <a:sym typeface="+mn-lt"/>
              </a:rPr>
              <a:t>感谢您下载千图网</a:t>
            </a:r>
            <a:r>
              <a:rPr lang="zh-CN" altLang="en-US" dirty="0" smtClean="0">
                <a:solidFill>
                  <a:schemeClr val="tx1"/>
                </a:solidFill>
                <a:latin typeface="微软雅黑" panose="020B0503020204020204" pitchFamily="34" charset="-122"/>
                <a:ea typeface="微软雅黑" panose="020B0503020204020204" pitchFamily="34" charset="-122"/>
                <a:cs typeface="+mn-ea"/>
                <a:sym typeface="+mn-lt"/>
              </a:rPr>
              <a:t>原创</a:t>
            </a:r>
            <a:r>
              <a:rPr lang="en-US" altLang="zh-CN" dirty="0" smtClean="0">
                <a:solidFill>
                  <a:schemeClr val="tx1"/>
                </a:solidFill>
                <a:latin typeface="微软雅黑" panose="020B0503020204020204" pitchFamily="34" charset="-122"/>
                <a:ea typeface="微软雅黑" panose="020B0503020204020204" pitchFamily="34" charset="-122"/>
                <a:cs typeface="+mn-ea"/>
                <a:sym typeface="+mn-lt"/>
              </a:rPr>
              <a:t>PPT</a:t>
            </a:r>
            <a:r>
              <a:rPr lang="zh-CN" altLang="en-US" dirty="0" smtClean="0">
                <a:solidFill>
                  <a:schemeClr val="tx1"/>
                </a:solidFill>
                <a:latin typeface="微软雅黑" panose="020B0503020204020204" pitchFamily="34" charset="-122"/>
                <a:ea typeface="微软雅黑" panose="020B0503020204020204" pitchFamily="34" charset="-122"/>
                <a:cs typeface="+mn-ea"/>
                <a:sym typeface="+mn-lt"/>
              </a:rPr>
              <a:t>模板</a:t>
            </a:r>
            <a:r>
              <a:rPr lang="en-US" dirty="0" smtClean="0">
                <a:solidFill>
                  <a:schemeClr val="tx1"/>
                </a:solidFill>
                <a:latin typeface="微软雅黑" panose="020B0503020204020204" pitchFamily="34" charset="-122"/>
                <a:ea typeface="微软雅黑" panose="020B0503020204020204" pitchFamily="34" charset="-122"/>
                <a:cs typeface="+mn-ea"/>
                <a:sym typeface="+mn-lt"/>
              </a:rPr>
              <a:t>，</a:t>
            </a:r>
            <a:r>
              <a:rPr lang="en-US" dirty="0" err="1">
                <a:solidFill>
                  <a:schemeClr val="tx1"/>
                </a:solidFill>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dirty="0" smtClean="0">
                <a:solidFill>
                  <a:schemeClr val="tx1"/>
                </a:solidFill>
                <a:latin typeface="微软雅黑" panose="020B0503020204020204" pitchFamily="34" charset="-122"/>
                <a:ea typeface="微软雅黑" panose="020B0503020204020204" pitchFamily="34" charset="-122"/>
                <a:cs typeface="+mn-ea"/>
                <a:sym typeface="+mn-lt"/>
              </a:rPr>
              <a:t>！</a:t>
            </a:r>
          </a:p>
          <a:p>
            <a:pPr algn="l">
              <a:spcBef>
                <a:spcPts val="1080"/>
              </a:spcBef>
            </a:pPr>
            <a:r>
              <a:rPr lang="en-US" dirty="0" err="1" smtClean="0">
                <a:solidFill>
                  <a:schemeClr val="tx1"/>
                </a:solidFill>
                <a:latin typeface="微软雅黑" panose="020B0503020204020204" pitchFamily="34" charset="-122"/>
                <a:ea typeface="微软雅黑" panose="020B0503020204020204" pitchFamily="34" charset="-122"/>
                <a:cs typeface="+mn-ea"/>
                <a:sym typeface="+mn-lt"/>
              </a:rPr>
              <a:t>千图网将对作品进行维权</a:t>
            </a:r>
            <a:r>
              <a:rPr lang="en-US" dirty="0" err="1">
                <a:solidFill>
                  <a:schemeClr val="tx1"/>
                </a:solidFill>
                <a:latin typeface="微软雅黑" panose="020B0503020204020204" pitchFamily="34" charset="-122"/>
                <a:ea typeface="微软雅黑" panose="020B0503020204020204" pitchFamily="34" charset="-122"/>
                <a:cs typeface="+mn-ea"/>
                <a:sym typeface="+mn-lt"/>
              </a:rPr>
              <a:t>，</a:t>
            </a:r>
            <a:r>
              <a:rPr lang="en-US" dirty="0" err="1" smtClean="0">
                <a:solidFill>
                  <a:schemeClr val="tx1"/>
                </a:solidFill>
                <a:latin typeface="微软雅黑" panose="020B0503020204020204" pitchFamily="34" charset="-122"/>
                <a:ea typeface="微软雅黑" panose="020B0503020204020204" pitchFamily="34" charset="-122"/>
                <a:cs typeface="+mn-ea"/>
                <a:sym typeface="+mn-lt"/>
              </a:rPr>
              <a:t>按照传播下载次数的十倍进行索取赔偿</a:t>
            </a:r>
            <a:r>
              <a:rPr lang="zh-CN" altLang="en-US" dirty="0" smtClean="0">
                <a:solidFill>
                  <a:schemeClr val="tx1"/>
                </a:solidFill>
                <a:latin typeface="微软雅黑" panose="020B0503020204020204" pitchFamily="34" charset="-122"/>
                <a:ea typeface="微软雅黑" panose="020B0503020204020204" pitchFamily="34" charset="-122"/>
                <a:cs typeface="+mn-ea"/>
                <a:sym typeface="+mn-lt"/>
              </a:rPr>
              <a:t>金</a:t>
            </a:r>
            <a:r>
              <a:rPr lang="en-US" dirty="0" smtClean="0">
                <a:solidFill>
                  <a:schemeClr val="tx1"/>
                </a:solidFill>
                <a:latin typeface="微软雅黑" panose="020B0503020204020204" pitchFamily="34" charset="-122"/>
                <a:ea typeface="微软雅黑" panose="020B0503020204020204" pitchFamily="34" charset="-122"/>
                <a:cs typeface="+mn-ea"/>
                <a:sym typeface="+mn-lt"/>
              </a:rPr>
              <a:t>！</a:t>
            </a:r>
          </a:p>
          <a:p>
            <a:pPr algn="l">
              <a:spcBef>
                <a:spcPts val="1080"/>
              </a:spcBef>
            </a:pPr>
            <a:r>
              <a:rPr lang="en-US" dirty="0" smtClean="0">
                <a:solidFill>
                  <a:schemeClr val="tx1"/>
                </a:solidFill>
                <a:latin typeface="微软雅黑" panose="020B0503020204020204" pitchFamily="34" charset="-122"/>
                <a:ea typeface="微软雅黑" panose="020B0503020204020204" pitchFamily="34" charset="-122"/>
                <a:cs typeface="+mn-ea"/>
                <a:sym typeface="+mn-lt"/>
              </a:rPr>
              <a:t>1</a:t>
            </a:r>
            <a:r>
              <a:rPr lang="en-US" dirty="0">
                <a:solidFill>
                  <a:schemeClr val="tx1"/>
                </a:solidFill>
                <a:latin typeface="微软雅黑" panose="020B0503020204020204" pitchFamily="34" charset="-122"/>
                <a:ea typeface="微软雅黑" panose="020B0503020204020204" pitchFamily="34" charset="-122"/>
                <a:cs typeface="+mn-ea"/>
                <a:sym typeface="+mn-lt"/>
              </a:rPr>
              <a:t>、千图网网站出售的PPT模版是免版税类（RF：Royalty-free）正版受《中华人民共和国著作法》</a:t>
            </a:r>
            <a:r>
              <a:rPr lang="en-US" dirty="0" smtClean="0">
                <a:solidFill>
                  <a:schemeClr val="tx1"/>
                </a:solidFill>
                <a:latin typeface="微软雅黑" panose="020B0503020204020204" pitchFamily="34" charset="-122"/>
                <a:ea typeface="微软雅黑" panose="020B0503020204020204" pitchFamily="34" charset="-122"/>
                <a:cs typeface="+mn-ea"/>
                <a:sym typeface="+mn-lt"/>
              </a:rPr>
              <a:t>和《</a:t>
            </a:r>
            <a:r>
              <a:rPr lang="en-US" dirty="0">
                <a:solidFill>
                  <a:schemeClr val="tx1"/>
                </a:solidFill>
                <a:latin typeface="微软雅黑" panose="020B0503020204020204" pitchFamily="34" charset="-122"/>
                <a:ea typeface="微软雅黑" panose="020B0503020204020204" pitchFamily="34" charset="-122"/>
                <a:cs typeface="+mn-ea"/>
                <a:sym typeface="+mn-lt"/>
              </a:rPr>
              <a:t>世界版权公约》的保护，作品的所有权、版权和著作权归千图网所有，您下载的是PPT模版素材使用权</a:t>
            </a:r>
            <a:r>
              <a:rPr lang="en-US" dirty="0" smtClean="0">
                <a:solidFill>
                  <a:schemeClr val="tx1"/>
                </a:solidFill>
                <a:latin typeface="微软雅黑" panose="020B0503020204020204" pitchFamily="34" charset="-122"/>
                <a:ea typeface="微软雅黑" panose="020B0503020204020204" pitchFamily="34" charset="-122"/>
                <a:cs typeface="+mn-ea"/>
                <a:sym typeface="+mn-lt"/>
              </a:rPr>
              <a:t>。</a:t>
            </a:r>
          </a:p>
          <a:p>
            <a:pPr algn="l">
              <a:spcBef>
                <a:spcPts val="1080"/>
              </a:spcBef>
            </a:pPr>
            <a:r>
              <a:rPr lang="en-US" dirty="0" smtClean="0">
                <a:solidFill>
                  <a:schemeClr val="tx1"/>
                </a:solidFill>
                <a:latin typeface="微软雅黑" panose="020B0503020204020204" pitchFamily="34" charset="-122"/>
                <a:ea typeface="微软雅黑" panose="020B0503020204020204" pitchFamily="34" charset="-122"/>
                <a:cs typeface="+mn-ea"/>
                <a:sym typeface="+mn-lt"/>
              </a:rPr>
              <a:t>2</a:t>
            </a:r>
            <a:r>
              <a:rPr lang="en-US" dirty="0">
                <a:solidFill>
                  <a:schemeClr val="tx1"/>
                </a:solidFill>
                <a:latin typeface="微软雅黑" panose="020B0503020204020204" pitchFamily="34" charset="-122"/>
                <a:ea typeface="微软雅黑" panose="020B0503020204020204" pitchFamily="34" charset="-122"/>
                <a:cs typeface="+mn-ea"/>
                <a:sym typeface="+mn-lt"/>
              </a:rPr>
              <a:t>、不得将千图网的PPT模版、PPT素材，本身用于再出售，或者出租、出借、转让、分销、</a:t>
            </a:r>
            <a:r>
              <a:rPr lang="en-US" dirty="0" smtClean="0">
                <a:solidFill>
                  <a:schemeClr val="tx1"/>
                </a:solidFill>
                <a:latin typeface="微软雅黑" panose="020B0503020204020204" pitchFamily="34" charset="-122"/>
                <a:ea typeface="微软雅黑" panose="020B0503020204020204" pitchFamily="34" charset="-122"/>
                <a:cs typeface="+mn-ea"/>
                <a:sym typeface="+mn-lt"/>
              </a:rPr>
              <a:t>发布或者作为礼物供他人使用</a:t>
            </a:r>
            <a:r>
              <a:rPr lang="en-US" dirty="0">
                <a:solidFill>
                  <a:schemeClr val="tx1"/>
                </a:solidFill>
                <a:latin typeface="微软雅黑" panose="020B0503020204020204" pitchFamily="34" charset="-122"/>
                <a:ea typeface="微软雅黑" panose="020B0503020204020204" pitchFamily="34" charset="-122"/>
                <a:cs typeface="+mn-ea"/>
                <a:sym typeface="+mn-lt"/>
              </a:rPr>
              <a:t>，不得转授权、出卖、转让本协议或本协议中的权利</a:t>
            </a:r>
            <a:r>
              <a:rPr lang="en-US" dirty="0" smtClean="0">
                <a:solidFill>
                  <a:schemeClr val="tx1"/>
                </a:solidFill>
                <a:latin typeface="微软雅黑" panose="020B0503020204020204" pitchFamily="34" charset="-122"/>
                <a:ea typeface="微软雅黑" panose="020B0503020204020204" pitchFamily="34" charset="-122"/>
                <a:cs typeface="+mn-ea"/>
                <a:sym typeface="+mn-lt"/>
              </a:rPr>
              <a:t>。</a:t>
            </a:r>
          </a:p>
          <a:p>
            <a:pPr algn="l">
              <a:spcBef>
                <a:spcPts val="1080"/>
              </a:spcBef>
            </a:pPr>
            <a:r>
              <a:rPr lang="en-US" dirty="0" smtClean="0">
                <a:solidFill>
                  <a:schemeClr val="tx1"/>
                </a:solidFill>
                <a:latin typeface="微软雅黑" panose="020B0503020204020204" pitchFamily="34" charset="-122"/>
                <a:ea typeface="微软雅黑" panose="020B0503020204020204" pitchFamily="34" charset="-122"/>
                <a:cs typeface="+mn-ea"/>
                <a:sym typeface="+mn-lt"/>
              </a:rPr>
              <a:t>3</a:t>
            </a:r>
            <a:r>
              <a:rPr lang="en-US" dirty="0">
                <a:solidFill>
                  <a:schemeClr val="tx1"/>
                </a:solidFill>
                <a:latin typeface="微软雅黑" panose="020B0503020204020204" pitchFamily="34" charset="-122"/>
                <a:ea typeface="微软雅黑" panose="020B0503020204020204" pitchFamily="34" charset="-122"/>
                <a:cs typeface="+mn-ea"/>
                <a:sym typeface="+mn-lt"/>
              </a:rPr>
              <a:t>、禁止把作品纳入商标或服务标记</a:t>
            </a:r>
            <a:r>
              <a:rPr lang="en-US" dirty="0" smtClean="0">
                <a:solidFill>
                  <a:schemeClr val="tx1"/>
                </a:solidFill>
                <a:latin typeface="微软雅黑" panose="020B0503020204020204" pitchFamily="34" charset="-122"/>
                <a:ea typeface="微软雅黑" panose="020B0503020204020204" pitchFamily="34" charset="-122"/>
                <a:cs typeface="+mn-ea"/>
                <a:sym typeface="+mn-lt"/>
              </a:rPr>
              <a:t>。</a:t>
            </a:r>
          </a:p>
          <a:p>
            <a:pPr algn="l">
              <a:spcBef>
                <a:spcPts val="1080"/>
              </a:spcBef>
            </a:pPr>
            <a:r>
              <a:rPr lang="en-US" dirty="0" smtClean="0">
                <a:solidFill>
                  <a:schemeClr val="tx1"/>
                </a:solidFill>
                <a:latin typeface="微软雅黑" panose="020B0503020204020204" pitchFamily="34" charset="-122"/>
                <a:ea typeface="微软雅黑" panose="020B0503020204020204" pitchFamily="34" charset="-122"/>
                <a:cs typeface="+mn-ea"/>
                <a:sym typeface="+mn-lt"/>
              </a:rPr>
              <a:t>4</a:t>
            </a:r>
            <a:r>
              <a:rPr lang="en-US" dirty="0">
                <a:solidFill>
                  <a:schemeClr val="tx1"/>
                </a:solidFill>
                <a:latin typeface="微软雅黑" panose="020B0503020204020204" pitchFamily="34" charset="-122"/>
                <a:ea typeface="微软雅黑" panose="020B0503020204020204" pitchFamily="34" charset="-122"/>
                <a:cs typeface="+mn-ea"/>
                <a:sym typeface="+mn-lt"/>
              </a:rPr>
              <a:t>、禁止用户用下载格式在网上传播作品。或者作品可以让第三方单独付费或共享免费下载、</a:t>
            </a:r>
            <a:r>
              <a:rPr lang="en-US" dirty="0" smtClean="0">
                <a:solidFill>
                  <a:schemeClr val="tx1"/>
                </a:solidFill>
                <a:latin typeface="微软雅黑" panose="020B0503020204020204" pitchFamily="34" charset="-122"/>
                <a:ea typeface="微软雅黑" panose="020B0503020204020204" pitchFamily="34" charset="-122"/>
                <a:cs typeface="+mn-ea"/>
                <a:sym typeface="+mn-lt"/>
              </a:rPr>
              <a:t>或通过转移电话服务系统传播</a:t>
            </a:r>
            <a:r>
              <a:rPr lang="en-US" dirty="0">
                <a:solidFill>
                  <a:schemeClr val="tx1"/>
                </a:solidFill>
                <a:latin typeface="微软雅黑" panose="020B0503020204020204" pitchFamily="34" charset="-122"/>
                <a:ea typeface="微软雅黑" panose="020B0503020204020204" pitchFamily="34" charset="-122"/>
                <a:cs typeface="+mn-ea"/>
                <a:sym typeface="+mn-lt"/>
              </a:rPr>
              <a:t>。</a:t>
            </a:r>
          </a:p>
        </p:txBody>
      </p:sp>
    </p:spTree>
    <p:extLst>
      <p:ext uri="{BB962C8B-B14F-4D97-AF65-F5344CB8AC3E}">
        <p14:creationId xmlns:p14="http://schemas.microsoft.com/office/powerpoint/2010/main" val="384654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E979797-994C-430B-BF86-EE2CA57A637E}"/>
              </a:ext>
            </a:extLst>
          </p:cNvPr>
          <p:cNvSpPr/>
          <p:nvPr/>
        </p:nvSpPr>
        <p:spPr>
          <a:xfrm>
            <a:off x="0" y="1873770"/>
            <a:ext cx="1686393" cy="14090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B015E73-D1FC-44BF-A197-5D881D6DB401}"/>
              </a:ext>
            </a:extLst>
          </p:cNvPr>
          <p:cNvPicPr>
            <a:picLocks noChangeAspect="1"/>
          </p:cNvPicPr>
          <p:nvPr/>
        </p:nvPicPr>
        <p:blipFill>
          <a:blip r:embed="rId2" cstate="hq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57200" y="451622"/>
            <a:ext cx="8304551" cy="4148442"/>
          </a:xfrm>
          <a:prstGeom prst="rect">
            <a:avLst/>
          </a:prstGeom>
        </p:spPr>
      </p:pic>
      <p:sp>
        <p:nvSpPr>
          <p:cNvPr id="6" name="矩形 5">
            <a:extLst>
              <a:ext uri="{FF2B5EF4-FFF2-40B4-BE49-F238E27FC236}">
                <a16:creationId xmlns:a16="http://schemas.microsoft.com/office/drawing/2014/main" id="{FEAE37D2-1732-4444-AF32-8CF0B14ACC0F}"/>
              </a:ext>
            </a:extLst>
          </p:cNvPr>
          <p:cNvSpPr/>
          <p:nvPr/>
        </p:nvSpPr>
        <p:spPr>
          <a:xfrm>
            <a:off x="4437089" y="1603948"/>
            <a:ext cx="2203554" cy="19337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044D239-BE36-4D69-AE57-02461F5C0999}"/>
              </a:ext>
            </a:extLst>
          </p:cNvPr>
          <p:cNvSpPr txBox="1"/>
          <p:nvPr/>
        </p:nvSpPr>
        <p:spPr>
          <a:xfrm>
            <a:off x="2515658" y="2315889"/>
            <a:ext cx="3842861" cy="854080"/>
          </a:xfrm>
          <a:prstGeom prst="rect">
            <a:avLst/>
          </a:prstGeom>
          <a:noFill/>
        </p:spPr>
        <p:txBody>
          <a:bodyPr wrap="square" rtlCol="0">
            <a:spAutoFit/>
          </a:bodyPr>
          <a:lstStyle/>
          <a:p>
            <a:pPr algn="ctr"/>
            <a:r>
              <a:rPr lang="zh-CN" altLang="en-US" sz="4950" spc="600" dirty="0">
                <a:solidFill>
                  <a:schemeClr val="bg1"/>
                </a:solidFill>
                <a:latin typeface="方正宋黑简体" panose="02010601030101010101" pitchFamily="2" charset="-122"/>
                <a:ea typeface="方正宋黑简体" panose="02010601030101010101" pitchFamily="2" charset="-122"/>
                <a:cs typeface="方正仿郭简体" panose="03000509000000000000" pitchFamily="65" charset="-122"/>
              </a:rPr>
              <a:t>请输入标题</a:t>
            </a:r>
            <a:endParaRPr lang="en-US" altLang="zh-CN" sz="4950" spc="600" dirty="0">
              <a:solidFill>
                <a:schemeClr val="bg1"/>
              </a:solidFill>
              <a:latin typeface="方正宋黑简体" panose="02010601030101010101" pitchFamily="2" charset="-122"/>
              <a:ea typeface="方正宋黑简体" panose="02010601030101010101" pitchFamily="2" charset="-122"/>
              <a:cs typeface="方正仿郭简体" panose="03000509000000000000" pitchFamily="65" charset="-122"/>
            </a:endParaRPr>
          </a:p>
        </p:txBody>
      </p:sp>
      <p:sp>
        <p:nvSpPr>
          <p:cNvPr id="14" name="矩形 13">
            <a:extLst>
              <a:ext uri="{FF2B5EF4-FFF2-40B4-BE49-F238E27FC236}">
                <a16:creationId xmlns:a16="http://schemas.microsoft.com/office/drawing/2014/main" id="{E59F04B2-BFB0-4694-80FE-505DF162CE7D}"/>
              </a:ext>
            </a:extLst>
          </p:cNvPr>
          <p:cNvSpPr/>
          <p:nvPr/>
        </p:nvSpPr>
        <p:spPr>
          <a:xfrm>
            <a:off x="2130992" y="3052013"/>
            <a:ext cx="4572000" cy="461665"/>
          </a:xfrm>
          <a:prstGeom prst="rect">
            <a:avLst/>
          </a:prstGeom>
        </p:spPr>
        <p:txBody>
          <a:bodyPr>
            <a:spAutoFit/>
          </a:bodyPr>
          <a:lstStyle/>
          <a:p>
            <a:pPr algn="ctr"/>
            <a:r>
              <a:rPr lang="en-US" altLang="zh-CN" sz="1200" dirty="0">
                <a:solidFill>
                  <a:schemeClr val="bg1"/>
                </a:solidFill>
                <a:latin typeface="微软雅黑" charset="0"/>
                <a:ea typeface="微软雅黑" charset="0"/>
                <a:cs typeface="微软雅黑" charset="0"/>
              </a:rPr>
              <a:t>This power-point is a multipurpose power-point template perfect for your business report or personal use. </a:t>
            </a:r>
            <a:endParaRPr lang="zh-CN" altLang="en-US" sz="1200" dirty="0">
              <a:solidFill>
                <a:schemeClr val="bg1"/>
              </a:solidFill>
              <a:latin typeface="微软雅黑" charset="0"/>
              <a:ea typeface="微软雅黑" charset="0"/>
              <a:cs typeface="微软雅黑" charset="0"/>
            </a:endParaRPr>
          </a:p>
        </p:txBody>
      </p:sp>
      <p:sp>
        <p:nvSpPr>
          <p:cNvPr id="15" name="矩形 14">
            <a:extLst>
              <a:ext uri="{FF2B5EF4-FFF2-40B4-BE49-F238E27FC236}">
                <a16:creationId xmlns:a16="http://schemas.microsoft.com/office/drawing/2014/main" id="{16845E01-9B93-4FC6-ADCE-3561EC623FC8}"/>
              </a:ext>
            </a:extLst>
          </p:cNvPr>
          <p:cNvSpPr/>
          <p:nvPr/>
        </p:nvSpPr>
        <p:spPr>
          <a:xfrm>
            <a:off x="1194600" y="2371517"/>
            <a:ext cx="1603729" cy="769441"/>
          </a:xfrm>
          <a:prstGeom prst="rect">
            <a:avLst/>
          </a:prstGeom>
        </p:spPr>
        <p:txBody>
          <a:bodyPr wrap="square">
            <a:spAutoFit/>
          </a:bodyPr>
          <a:lstStyle/>
          <a:p>
            <a:pPr algn="ctr"/>
            <a:r>
              <a:rPr lang="en-US" altLang="zh-CN" sz="4400" dirty="0">
                <a:solidFill>
                  <a:schemeClr val="bg1"/>
                </a:solidFill>
                <a:latin typeface="微软雅黑" charset="0"/>
                <a:ea typeface="微软雅黑" charset="0"/>
                <a:cs typeface="微软雅黑" charset="0"/>
              </a:rPr>
              <a:t>01</a:t>
            </a:r>
            <a:endParaRPr lang="zh-CN" altLang="en-US" sz="4400" dirty="0">
              <a:solidFill>
                <a:schemeClr val="bg1"/>
              </a:solidFill>
              <a:latin typeface="微软雅黑" charset="0"/>
              <a:ea typeface="微软雅黑" charset="0"/>
              <a:cs typeface="微软雅黑" charset="0"/>
            </a:endParaRPr>
          </a:p>
        </p:txBody>
      </p:sp>
    </p:spTree>
    <p:extLst>
      <p:ext uri="{BB962C8B-B14F-4D97-AF65-F5344CB8AC3E}">
        <p14:creationId xmlns:p14="http://schemas.microsoft.com/office/powerpoint/2010/main" val="789057470"/>
      </p:ext>
    </p:extLst>
  </p:cSld>
  <p:clrMapOvr>
    <a:masterClrMapping/>
  </p:clrMapOvr>
  <mc:AlternateContent xmlns:mc="http://schemas.openxmlformats.org/markup-compatibility/2006" xmlns:p14="http://schemas.microsoft.com/office/powerpoint/2010/main">
    <mc:Choice Requires="p14">
      <p:transition spd="slow" p14:dur="1250" advTm="0">
        <p:wipe/>
      </p:transition>
    </mc:Choice>
    <mc:Fallback xmlns="">
      <p:transition spd="slow"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9"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092121d6-4477-4faf-9db1-e913b18374c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3CEF3C7-7772-4454-B415-B9939ABD99ED}"/>
              </a:ext>
            </a:extLst>
          </p:cNvPr>
          <p:cNvGrpSpPr>
            <a:grpSpLocks noChangeAspect="1"/>
          </p:cNvGrpSpPr>
          <p:nvPr>
            <p:custDataLst>
              <p:tags r:id="rId1"/>
            </p:custDataLst>
          </p:nvPr>
        </p:nvGrpSpPr>
        <p:grpSpPr>
          <a:xfrm>
            <a:off x="843729" y="1428270"/>
            <a:ext cx="7309124" cy="2534162"/>
            <a:chOff x="1320504" y="1340768"/>
            <a:chExt cx="9745498" cy="3378882"/>
          </a:xfrm>
        </p:grpSpPr>
        <p:grpSp>
          <p:nvGrpSpPr>
            <p:cNvPr id="4" name="îsľïḑè">
              <a:extLst>
                <a:ext uri="{FF2B5EF4-FFF2-40B4-BE49-F238E27FC236}">
                  <a16:creationId xmlns:a16="http://schemas.microsoft.com/office/drawing/2014/main" id="{0A98E59F-68B7-455A-B9C8-98EB23A78F9C}"/>
                </a:ext>
              </a:extLst>
            </p:cNvPr>
            <p:cNvGrpSpPr/>
            <p:nvPr/>
          </p:nvGrpSpPr>
          <p:grpSpPr>
            <a:xfrm>
              <a:off x="1320504" y="1340768"/>
              <a:ext cx="9745498" cy="3378882"/>
              <a:chOff x="1320504" y="1340768"/>
              <a:chExt cx="9745498" cy="3378882"/>
            </a:xfrm>
          </p:grpSpPr>
          <p:sp>
            <p:nvSpPr>
              <p:cNvPr id="7" name="ïṧļiḑè">
                <a:extLst>
                  <a:ext uri="{FF2B5EF4-FFF2-40B4-BE49-F238E27FC236}">
                    <a16:creationId xmlns:a16="http://schemas.microsoft.com/office/drawing/2014/main" id="{FC21CDCF-EABA-4EA4-AA76-447B0D64F259}"/>
                  </a:ext>
                </a:extLst>
              </p:cNvPr>
              <p:cNvSpPr>
                <a:spLocks/>
              </p:cNvSpPr>
              <p:nvPr/>
            </p:nvSpPr>
            <p:spPr bwMode="auto">
              <a:xfrm>
                <a:off x="7846378" y="1794005"/>
                <a:ext cx="2876333" cy="187335"/>
              </a:xfrm>
              <a:prstGeom prst="rect">
                <a:avLst/>
              </a:prstGeom>
              <a:solidFill>
                <a:schemeClr val="accent6">
                  <a:lumMod val="60000"/>
                  <a:lumOff val="40000"/>
                </a:schemeClr>
              </a:solidFill>
              <a:ln w="0" cap="flat">
                <a:noFill/>
                <a:prstDash val="solid"/>
                <a:miter lim="800000"/>
                <a:headEnd/>
                <a:tailEnd/>
              </a:ln>
            </p:spPr>
            <p:txBody>
              <a:bodyPr anchor="ctr"/>
              <a:lstStyle/>
              <a:p>
                <a:pPr algn="ctr"/>
                <a:endParaRPr sz="1350"/>
              </a:p>
            </p:txBody>
          </p:sp>
          <p:sp>
            <p:nvSpPr>
              <p:cNvPr id="8" name="íṡļiḓê">
                <a:extLst>
                  <a:ext uri="{FF2B5EF4-FFF2-40B4-BE49-F238E27FC236}">
                    <a16:creationId xmlns:a16="http://schemas.microsoft.com/office/drawing/2014/main" id="{FF3A3D41-4C10-4811-83D4-E1E58B8B540F}"/>
                  </a:ext>
                </a:extLst>
              </p:cNvPr>
              <p:cNvSpPr>
                <a:spLocks/>
              </p:cNvSpPr>
              <p:nvPr/>
            </p:nvSpPr>
            <p:spPr bwMode="auto">
              <a:xfrm>
                <a:off x="7846378" y="1794005"/>
                <a:ext cx="2876333" cy="86207"/>
              </a:xfrm>
              <a:custGeom>
                <a:avLst/>
                <a:gdLst>
                  <a:gd name="T0" fmla="*/ 19 w 1574"/>
                  <a:gd name="T1" fmla="*/ 4 h 47"/>
                  <a:gd name="T2" fmla="*/ 243 w 1574"/>
                  <a:gd name="T3" fmla="*/ 4 h 47"/>
                  <a:gd name="T4" fmla="*/ 255 w 1574"/>
                  <a:gd name="T5" fmla="*/ 14 h 47"/>
                  <a:gd name="T6" fmla="*/ 265 w 1574"/>
                  <a:gd name="T7" fmla="*/ 47 h 47"/>
                  <a:gd name="T8" fmla="*/ 1574 w 1574"/>
                  <a:gd name="T9" fmla="*/ 47 h 47"/>
                  <a:gd name="T10" fmla="*/ 1574 w 1574"/>
                  <a:gd name="T11" fmla="*/ 0 h 47"/>
                  <a:gd name="T12" fmla="*/ 0 w 1574"/>
                  <a:gd name="T13" fmla="*/ 0 h 47"/>
                  <a:gd name="T14" fmla="*/ 0 w 1574"/>
                  <a:gd name="T15" fmla="*/ 41 h 47"/>
                  <a:gd name="T16" fmla="*/ 19 w 157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4" h="47">
                    <a:moveTo>
                      <a:pt x="19" y="4"/>
                    </a:moveTo>
                    <a:cubicBezTo>
                      <a:pt x="28" y="4"/>
                      <a:pt x="234" y="4"/>
                      <a:pt x="243" y="4"/>
                    </a:cubicBezTo>
                    <a:cubicBezTo>
                      <a:pt x="252" y="4"/>
                      <a:pt x="253" y="8"/>
                      <a:pt x="255" y="14"/>
                    </a:cubicBezTo>
                    <a:cubicBezTo>
                      <a:pt x="258" y="21"/>
                      <a:pt x="265" y="47"/>
                      <a:pt x="265" y="47"/>
                    </a:cubicBezTo>
                    <a:cubicBezTo>
                      <a:pt x="1574" y="47"/>
                      <a:pt x="1574" y="47"/>
                      <a:pt x="1574" y="47"/>
                    </a:cubicBezTo>
                    <a:cubicBezTo>
                      <a:pt x="1574" y="0"/>
                      <a:pt x="1574" y="0"/>
                      <a:pt x="1574" y="0"/>
                    </a:cubicBezTo>
                    <a:cubicBezTo>
                      <a:pt x="0" y="0"/>
                      <a:pt x="0" y="0"/>
                      <a:pt x="0" y="0"/>
                    </a:cubicBezTo>
                    <a:cubicBezTo>
                      <a:pt x="0" y="41"/>
                      <a:pt x="0" y="41"/>
                      <a:pt x="0" y="41"/>
                    </a:cubicBezTo>
                    <a:cubicBezTo>
                      <a:pt x="4" y="29"/>
                      <a:pt x="12" y="4"/>
                      <a:pt x="19" y="4"/>
                    </a:cubicBezTo>
                    <a:close/>
                  </a:path>
                </a:pathLst>
              </a:custGeom>
              <a:solidFill>
                <a:schemeClr val="bg1">
                  <a:lumMod val="95000"/>
                </a:schemeClr>
              </a:solidFill>
              <a:ln>
                <a:noFill/>
              </a:ln>
            </p:spPr>
            <p:txBody>
              <a:bodyPr anchor="ctr"/>
              <a:lstStyle/>
              <a:p>
                <a:pPr algn="ctr"/>
                <a:endParaRPr sz="1350"/>
              </a:p>
            </p:txBody>
          </p:sp>
          <p:sp>
            <p:nvSpPr>
              <p:cNvPr id="9" name="ïṩḻîḑè">
                <a:extLst>
                  <a:ext uri="{FF2B5EF4-FFF2-40B4-BE49-F238E27FC236}">
                    <a16:creationId xmlns:a16="http://schemas.microsoft.com/office/drawing/2014/main" id="{9EFE4CC0-9466-40A4-AF63-468E5147CD34}"/>
                  </a:ext>
                </a:extLst>
              </p:cNvPr>
              <p:cNvSpPr>
                <a:spLocks/>
              </p:cNvSpPr>
              <p:nvPr/>
            </p:nvSpPr>
            <p:spPr bwMode="auto">
              <a:xfrm>
                <a:off x="7844721" y="1868607"/>
                <a:ext cx="1658" cy="11605"/>
              </a:xfrm>
              <a:custGeom>
                <a:avLst/>
                <a:gdLst>
                  <a:gd name="T0" fmla="*/ 0 w 1"/>
                  <a:gd name="T1" fmla="*/ 6 h 6"/>
                  <a:gd name="T2" fmla="*/ 1 w 1"/>
                  <a:gd name="T3" fmla="*/ 6 h 6"/>
                  <a:gd name="T4" fmla="*/ 1 w 1"/>
                  <a:gd name="T5" fmla="*/ 0 h 6"/>
                  <a:gd name="T6" fmla="*/ 0 w 1"/>
                  <a:gd name="T7" fmla="*/ 6 h 6"/>
                </a:gdLst>
                <a:ahLst/>
                <a:cxnLst>
                  <a:cxn ang="0">
                    <a:pos x="T0" y="T1"/>
                  </a:cxn>
                  <a:cxn ang="0">
                    <a:pos x="T2" y="T3"/>
                  </a:cxn>
                  <a:cxn ang="0">
                    <a:pos x="T4" y="T5"/>
                  </a:cxn>
                  <a:cxn ang="0">
                    <a:pos x="T6" y="T7"/>
                  </a:cxn>
                </a:cxnLst>
                <a:rect l="0" t="0" r="r" b="b"/>
                <a:pathLst>
                  <a:path w="1" h="6">
                    <a:moveTo>
                      <a:pt x="0" y="6"/>
                    </a:moveTo>
                    <a:cubicBezTo>
                      <a:pt x="1" y="6"/>
                      <a:pt x="1" y="6"/>
                      <a:pt x="1" y="6"/>
                    </a:cubicBezTo>
                    <a:cubicBezTo>
                      <a:pt x="1" y="0"/>
                      <a:pt x="1" y="0"/>
                      <a:pt x="1" y="0"/>
                    </a:cubicBezTo>
                    <a:cubicBezTo>
                      <a:pt x="0" y="3"/>
                      <a:pt x="0" y="6"/>
                      <a:pt x="0" y="6"/>
                    </a:cubicBezTo>
                    <a:close/>
                  </a:path>
                </a:pathLst>
              </a:custGeom>
              <a:solidFill>
                <a:schemeClr val="accent5"/>
              </a:solidFill>
              <a:ln>
                <a:noFill/>
              </a:ln>
            </p:spPr>
            <p:txBody>
              <a:bodyPr anchor="ctr"/>
              <a:lstStyle/>
              <a:p>
                <a:pPr algn="ctr"/>
                <a:endParaRPr sz="1350"/>
              </a:p>
            </p:txBody>
          </p:sp>
          <p:sp>
            <p:nvSpPr>
              <p:cNvPr id="10" name="iṥḷïde">
                <a:extLst>
                  <a:ext uri="{FF2B5EF4-FFF2-40B4-BE49-F238E27FC236}">
                    <a16:creationId xmlns:a16="http://schemas.microsoft.com/office/drawing/2014/main" id="{786AB17A-4500-4266-B102-27E7A633D420}"/>
                  </a:ext>
                </a:extLst>
              </p:cNvPr>
              <p:cNvSpPr>
                <a:spLocks/>
              </p:cNvSpPr>
              <p:nvPr/>
            </p:nvSpPr>
            <p:spPr bwMode="auto">
              <a:xfrm>
                <a:off x="7846378" y="1802294"/>
                <a:ext cx="484086" cy="77918"/>
              </a:xfrm>
              <a:custGeom>
                <a:avLst/>
                <a:gdLst>
                  <a:gd name="T0" fmla="*/ 255 w 265"/>
                  <a:gd name="T1" fmla="*/ 10 h 43"/>
                  <a:gd name="T2" fmla="*/ 243 w 265"/>
                  <a:gd name="T3" fmla="*/ 0 h 43"/>
                  <a:gd name="T4" fmla="*/ 19 w 265"/>
                  <a:gd name="T5" fmla="*/ 0 h 43"/>
                  <a:gd name="T6" fmla="*/ 0 w 265"/>
                  <a:gd name="T7" fmla="*/ 37 h 43"/>
                  <a:gd name="T8" fmla="*/ 0 w 265"/>
                  <a:gd name="T9" fmla="*/ 43 h 43"/>
                  <a:gd name="T10" fmla="*/ 265 w 265"/>
                  <a:gd name="T11" fmla="*/ 43 h 43"/>
                  <a:gd name="T12" fmla="*/ 255 w 265"/>
                  <a:gd name="T13" fmla="*/ 10 h 43"/>
                </a:gdLst>
                <a:ahLst/>
                <a:cxnLst>
                  <a:cxn ang="0">
                    <a:pos x="T0" y="T1"/>
                  </a:cxn>
                  <a:cxn ang="0">
                    <a:pos x="T2" y="T3"/>
                  </a:cxn>
                  <a:cxn ang="0">
                    <a:pos x="T4" y="T5"/>
                  </a:cxn>
                  <a:cxn ang="0">
                    <a:pos x="T6" y="T7"/>
                  </a:cxn>
                  <a:cxn ang="0">
                    <a:pos x="T8" y="T9"/>
                  </a:cxn>
                  <a:cxn ang="0">
                    <a:pos x="T10" y="T11"/>
                  </a:cxn>
                  <a:cxn ang="0">
                    <a:pos x="T12" y="T13"/>
                  </a:cxn>
                </a:cxnLst>
                <a:rect l="0" t="0" r="r" b="b"/>
                <a:pathLst>
                  <a:path w="265" h="43">
                    <a:moveTo>
                      <a:pt x="255" y="10"/>
                    </a:moveTo>
                    <a:cubicBezTo>
                      <a:pt x="253" y="4"/>
                      <a:pt x="252" y="0"/>
                      <a:pt x="243" y="0"/>
                    </a:cubicBezTo>
                    <a:cubicBezTo>
                      <a:pt x="234" y="0"/>
                      <a:pt x="28" y="0"/>
                      <a:pt x="19" y="0"/>
                    </a:cubicBezTo>
                    <a:cubicBezTo>
                      <a:pt x="12" y="0"/>
                      <a:pt x="4" y="25"/>
                      <a:pt x="0" y="37"/>
                    </a:cubicBezTo>
                    <a:cubicBezTo>
                      <a:pt x="0" y="43"/>
                      <a:pt x="0" y="43"/>
                      <a:pt x="0" y="43"/>
                    </a:cubicBezTo>
                    <a:cubicBezTo>
                      <a:pt x="265" y="43"/>
                      <a:pt x="265" y="43"/>
                      <a:pt x="265" y="43"/>
                    </a:cubicBezTo>
                    <a:cubicBezTo>
                      <a:pt x="265" y="43"/>
                      <a:pt x="258" y="17"/>
                      <a:pt x="255" y="10"/>
                    </a:cubicBezTo>
                    <a:close/>
                  </a:path>
                </a:pathLst>
              </a:custGeom>
              <a:solidFill>
                <a:schemeClr val="accent6">
                  <a:lumMod val="60000"/>
                  <a:lumOff val="40000"/>
                </a:schemeClr>
              </a:solidFill>
              <a:ln>
                <a:noFill/>
              </a:ln>
            </p:spPr>
            <p:txBody>
              <a:bodyPr anchor="ctr"/>
              <a:lstStyle/>
              <a:p>
                <a:pPr algn="ctr"/>
                <a:endParaRPr sz="1350"/>
              </a:p>
            </p:txBody>
          </p:sp>
          <p:sp>
            <p:nvSpPr>
              <p:cNvPr id="11" name="isļïde">
                <a:extLst>
                  <a:ext uri="{FF2B5EF4-FFF2-40B4-BE49-F238E27FC236}">
                    <a16:creationId xmlns:a16="http://schemas.microsoft.com/office/drawing/2014/main" id="{86468C37-5C26-46EA-A764-9708E3B63B34}"/>
                  </a:ext>
                </a:extLst>
              </p:cNvPr>
              <p:cNvSpPr>
                <a:spLocks/>
              </p:cNvSpPr>
              <p:nvPr/>
            </p:nvSpPr>
            <p:spPr bwMode="auto">
              <a:xfrm>
                <a:off x="8111631" y="1886843"/>
                <a:ext cx="2478454" cy="79576"/>
              </a:xfrm>
              <a:custGeom>
                <a:avLst/>
                <a:gdLst>
                  <a:gd name="T0" fmla="*/ 1357 w 1357"/>
                  <a:gd name="T1" fmla="*/ 31 h 43"/>
                  <a:gd name="T2" fmla="*/ 1346 w 1357"/>
                  <a:gd name="T3" fmla="*/ 43 h 43"/>
                  <a:gd name="T4" fmla="*/ 12 w 1357"/>
                  <a:gd name="T5" fmla="*/ 43 h 43"/>
                  <a:gd name="T6" fmla="*/ 0 w 1357"/>
                  <a:gd name="T7" fmla="*/ 31 h 43"/>
                  <a:gd name="T8" fmla="*/ 0 w 1357"/>
                  <a:gd name="T9" fmla="*/ 12 h 43"/>
                  <a:gd name="T10" fmla="*/ 12 w 1357"/>
                  <a:gd name="T11" fmla="*/ 0 h 43"/>
                  <a:gd name="T12" fmla="*/ 1346 w 1357"/>
                  <a:gd name="T13" fmla="*/ 0 h 43"/>
                  <a:gd name="T14" fmla="*/ 1357 w 1357"/>
                  <a:gd name="T15" fmla="*/ 12 h 43"/>
                  <a:gd name="T16" fmla="*/ 1357 w 1357"/>
                  <a:gd name="T1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7" h="43">
                    <a:moveTo>
                      <a:pt x="1357" y="31"/>
                    </a:moveTo>
                    <a:cubicBezTo>
                      <a:pt x="1357" y="37"/>
                      <a:pt x="1352" y="43"/>
                      <a:pt x="1346" y="43"/>
                    </a:cubicBezTo>
                    <a:cubicBezTo>
                      <a:pt x="12" y="43"/>
                      <a:pt x="12" y="43"/>
                      <a:pt x="12" y="43"/>
                    </a:cubicBezTo>
                    <a:cubicBezTo>
                      <a:pt x="5" y="43"/>
                      <a:pt x="0" y="37"/>
                      <a:pt x="0" y="31"/>
                    </a:cubicBezTo>
                    <a:cubicBezTo>
                      <a:pt x="0" y="12"/>
                      <a:pt x="0" y="12"/>
                      <a:pt x="0" y="12"/>
                    </a:cubicBezTo>
                    <a:cubicBezTo>
                      <a:pt x="0" y="6"/>
                      <a:pt x="5" y="0"/>
                      <a:pt x="12" y="0"/>
                    </a:cubicBezTo>
                    <a:cubicBezTo>
                      <a:pt x="1346" y="0"/>
                      <a:pt x="1346" y="0"/>
                      <a:pt x="1346" y="0"/>
                    </a:cubicBezTo>
                    <a:cubicBezTo>
                      <a:pt x="1352" y="0"/>
                      <a:pt x="1357" y="6"/>
                      <a:pt x="1357" y="12"/>
                    </a:cubicBezTo>
                    <a:lnTo>
                      <a:pt x="1357" y="31"/>
                    </a:lnTo>
                    <a:close/>
                  </a:path>
                </a:pathLst>
              </a:custGeom>
              <a:solidFill>
                <a:schemeClr val="bg1"/>
              </a:solidFill>
              <a:ln w="0" cap="flat">
                <a:noFill/>
                <a:prstDash val="solid"/>
                <a:miter lim="800000"/>
                <a:headEnd/>
                <a:tailEnd/>
              </a:ln>
            </p:spPr>
            <p:txBody>
              <a:bodyPr anchor="ctr"/>
              <a:lstStyle/>
              <a:p>
                <a:pPr algn="ctr"/>
                <a:endParaRPr sz="1350"/>
              </a:p>
            </p:txBody>
          </p:sp>
          <p:sp>
            <p:nvSpPr>
              <p:cNvPr id="12" name="ïṧlïḋè">
                <a:extLst>
                  <a:ext uri="{FF2B5EF4-FFF2-40B4-BE49-F238E27FC236}">
                    <a16:creationId xmlns:a16="http://schemas.microsoft.com/office/drawing/2014/main" id="{4402A2FC-8626-490B-AD34-5DB39186112E}"/>
                  </a:ext>
                </a:extLst>
              </p:cNvPr>
              <p:cNvSpPr>
                <a:spLocks/>
              </p:cNvSpPr>
              <p:nvPr/>
            </p:nvSpPr>
            <p:spPr bwMode="auto">
              <a:xfrm>
                <a:off x="10623241" y="1903422"/>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endParaRPr sz="1350"/>
              </a:p>
            </p:txBody>
          </p:sp>
          <p:sp>
            <p:nvSpPr>
              <p:cNvPr id="13" name="ísḷiḍe">
                <a:extLst>
                  <a:ext uri="{FF2B5EF4-FFF2-40B4-BE49-F238E27FC236}">
                    <a16:creationId xmlns:a16="http://schemas.microsoft.com/office/drawing/2014/main" id="{9D2D1943-4563-4C3B-887A-4DD9D64CEEF9}"/>
                  </a:ext>
                </a:extLst>
              </p:cNvPr>
              <p:cNvSpPr>
                <a:spLocks/>
              </p:cNvSpPr>
              <p:nvPr/>
            </p:nvSpPr>
            <p:spPr bwMode="auto">
              <a:xfrm>
                <a:off x="10523772" y="1847055"/>
                <a:ext cx="48078" cy="9947"/>
              </a:xfrm>
              <a:custGeom>
                <a:avLst/>
                <a:gdLst>
                  <a:gd name="T0" fmla="*/ 27 w 27"/>
                  <a:gd name="T1" fmla="*/ 2 h 5"/>
                  <a:gd name="T2" fmla="*/ 25 w 27"/>
                  <a:gd name="T3" fmla="*/ 5 h 5"/>
                  <a:gd name="T4" fmla="*/ 2 w 27"/>
                  <a:gd name="T5" fmla="*/ 5 h 5"/>
                  <a:gd name="T6" fmla="*/ 0 w 27"/>
                  <a:gd name="T7" fmla="*/ 2 h 5"/>
                  <a:gd name="T8" fmla="*/ 0 w 27"/>
                  <a:gd name="T9" fmla="*/ 2 h 5"/>
                  <a:gd name="T10" fmla="*/ 2 w 27"/>
                  <a:gd name="T11" fmla="*/ 0 h 5"/>
                  <a:gd name="T12" fmla="*/ 25 w 27"/>
                  <a:gd name="T13" fmla="*/ 0 h 5"/>
                  <a:gd name="T14" fmla="*/ 27 w 27"/>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5">
                    <a:moveTo>
                      <a:pt x="27" y="2"/>
                    </a:moveTo>
                    <a:cubicBezTo>
                      <a:pt x="27" y="4"/>
                      <a:pt x="26" y="5"/>
                      <a:pt x="25" y="5"/>
                    </a:cubicBezTo>
                    <a:cubicBezTo>
                      <a:pt x="2" y="5"/>
                      <a:pt x="2" y="5"/>
                      <a:pt x="2" y="5"/>
                    </a:cubicBezTo>
                    <a:cubicBezTo>
                      <a:pt x="1" y="5"/>
                      <a:pt x="0" y="4"/>
                      <a:pt x="0" y="2"/>
                    </a:cubicBezTo>
                    <a:cubicBezTo>
                      <a:pt x="0" y="2"/>
                      <a:pt x="0" y="2"/>
                      <a:pt x="0" y="2"/>
                    </a:cubicBezTo>
                    <a:cubicBezTo>
                      <a:pt x="0" y="1"/>
                      <a:pt x="1" y="0"/>
                      <a:pt x="2" y="0"/>
                    </a:cubicBezTo>
                    <a:cubicBezTo>
                      <a:pt x="25" y="0"/>
                      <a:pt x="25" y="0"/>
                      <a:pt x="25" y="0"/>
                    </a:cubicBezTo>
                    <a:cubicBezTo>
                      <a:pt x="26" y="0"/>
                      <a:pt x="27" y="1"/>
                      <a:pt x="27" y="2"/>
                    </a:cubicBezTo>
                    <a:close/>
                  </a:path>
                </a:pathLst>
              </a:custGeom>
              <a:solidFill>
                <a:schemeClr val="accent6"/>
              </a:solidFill>
              <a:ln>
                <a:noFill/>
              </a:ln>
            </p:spPr>
            <p:txBody>
              <a:bodyPr anchor="ctr"/>
              <a:lstStyle/>
              <a:p>
                <a:pPr algn="ctr"/>
                <a:endParaRPr sz="1350"/>
              </a:p>
            </p:txBody>
          </p:sp>
          <p:sp>
            <p:nvSpPr>
              <p:cNvPr id="14" name="islíde">
                <a:extLst>
                  <a:ext uri="{FF2B5EF4-FFF2-40B4-BE49-F238E27FC236}">
                    <a16:creationId xmlns:a16="http://schemas.microsoft.com/office/drawing/2014/main" id="{A208531D-1EF6-4749-9FDE-41F430BD54E3}"/>
                  </a:ext>
                </a:extLst>
              </p:cNvPr>
              <p:cNvSpPr>
                <a:spLocks/>
              </p:cNvSpPr>
              <p:nvPr/>
            </p:nvSpPr>
            <p:spPr bwMode="auto">
              <a:xfrm>
                <a:off x="10654740" y="1822188"/>
                <a:ext cx="38131" cy="36472"/>
              </a:xfrm>
              <a:custGeom>
                <a:avLst/>
                <a:gdLst>
                  <a:gd name="T0" fmla="*/ 20 w 21"/>
                  <a:gd name="T1" fmla="*/ 16 h 20"/>
                  <a:gd name="T2" fmla="*/ 14 w 21"/>
                  <a:gd name="T3" fmla="*/ 10 h 20"/>
                  <a:gd name="T4" fmla="*/ 20 w 21"/>
                  <a:gd name="T5" fmla="*/ 4 h 20"/>
                  <a:gd name="T6" fmla="*/ 20 w 21"/>
                  <a:gd name="T7" fmla="*/ 1 h 20"/>
                  <a:gd name="T8" fmla="*/ 17 w 21"/>
                  <a:gd name="T9" fmla="*/ 1 h 20"/>
                  <a:gd name="T10" fmla="*/ 11 w 21"/>
                  <a:gd name="T11" fmla="*/ 7 h 20"/>
                  <a:gd name="T12" fmla="*/ 4 w 21"/>
                  <a:gd name="T13" fmla="*/ 1 h 20"/>
                  <a:gd name="T14" fmla="*/ 1 w 21"/>
                  <a:gd name="T15" fmla="*/ 1 h 20"/>
                  <a:gd name="T16" fmla="*/ 1 w 21"/>
                  <a:gd name="T17" fmla="*/ 4 h 20"/>
                  <a:gd name="T18" fmla="*/ 7 w 21"/>
                  <a:gd name="T19" fmla="*/ 10 h 20"/>
                  <a:gd name="T20" fmla="*/ 1 w 21"/>
                  <a:gd name="T21" fmla="*/ 16 h 20"/>
                  <a:gd name="T22" fmla="*/ 1 w 21"/>
                  <a:gd name="T23" fmla="*/ 19 h 20"/>
                  <a:gd name="T24" fmla="*/ 4 w 21"/>
                  <a:gd name="T25" fmla="*/ 19 h 20"/>
                  <a:gd name="T26" fmla="*/ 11 w 21"/>
                  <a:gd name="T27" fmla="*/ 13 h 20"/>
                  <a:gd name="T28" fmla="*/ 17 w 21"/>
                  <a:gd name="T29" fmla="*/ 19 h 20"/>
                  <a:gd name="T30" fmla="*/ 20 w 21"/>
                  <a:gd name="T31" fmla="*/ 19 h 20"/>
                  <a:gd name="T32" fmla="*/ 20 w 21"/>
                  <a:gd name="T3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0">
                    <a:moveTo>
                      <a:pt x="20" y="16"/>
                    </a:moveTo>
                    <a:cubicBezTo>
                      <a:pt x="14" y="10"/>
                      <a:pt x="14" y="10"/>
                      <a:pt x="14" y="10"/>
                    </a:cubicBezTo>
                    <a:cubicBezTo>
                      <a:pt x="20" y="4"/>
                      <a:pt x="20" y="4"/>
                      <a:pt x="20" y="4"/>
                    </a:cubicBezTo>
                    <a:cubicBezTo>
                      <a:pt x="21" y="3"/>
                      <a:pt x="21" y="1"/>
                      <a:pt x="20" y="1"/>
                    </a:cubicBezTo>
                    <a:cubicBezTo>
                      <a:pt x="19" y="0"/>
                      <a:pt x="18" y="0"/>
                      <a:pt x="17" y="1"/>
                    </a:cubicBezTo>
                    <a:cubicBezTo>
                      <a:pt x="11" y="7"/>
                      <a:pt x="11" y="7"/>
                      <a:pt x="11" y="7"/>
                    </a:cubicBezTo>
                    <a:cubicBezTo>
                      <a:pt x="4" y="1"/>
                      <a:pt x="4" y="1"/>
                      <a:pt x="4" y="1"/>
                    </a:cubicBezTo>
                    <a:cubicBezTo>
                      <a:pt x="3" y="0"/>
                      <a:pt x="2" y="0"/>
                      <a:pt x="1" y="1"/>
                    </a:cubicBezTo>
                    <a:cubicBezTo>
                      <a:pt x="0" y="1"/>
                      <a:pt x="0" y="3"/>
                      <a:pt x="1" y="4"/>
                    </a:cubicBezTo>
                    <a:cubicBezTo>
                      <a:pt x="7" y="10"/>
                      <a:pt x="7" y="10"/>
                      <a:pt x="7" y="10"/>
                    </a:cubicBezTo>
                    <a:cubicBezTo>
                      <a:pt x="1" y="16"/>
                      <a:pt x="1" y="16"/>
                      <a:pt x="1" y="16"/>
                    </a:cubicBezTo>
                    <a:cubicBezTo>
                      <a:pt x="0" y="17"/>
                      <a:pt x="0" y="19"/>
                      <a:pt x="1" y="19"/>
                    </a:cubicBezTo>
                    <a:cubicBezTo>
                      <a:pt x="2" y="20"/>
                      <a:pt x="3" y="20"/>
                      <a:pt x="4" y="19"/>
                    </a:cubicBezTo>
                    <a:cubicBezTo>
                      <a:pt x="11" y="13"/>
                      <a:pt x="11" y="13"/>
                      <a:pt x="11" y="13"/>
                    </a:cubicBezTo>
                    <a:cubicBezTo>
                      <a:pt x="17" y="19"/>
                      <a:pt x="17" y="19"/>
                      <a:pt x="17" y="19"/>
                    </a:cubicBezTo>
                    <a:cubicBezTo>
                      <a:pt x="18" y="20"/>
                      <a:pt x="19" y="20"/>
                      <a:pt x="20" y="19"/>
                    </a:cubicBezTo>
                    <a:cubicBezTo>
                      <a:pt x="21" y="19"/>
                      <a:pt x="21" y="17"/>
                      <a:pt x="20" y="16"/>
                    </a:cubicBezTo>
                    <a:close/>
                  </a:path>
                </a:pathLst>
              </a:custGeom>
              <a:solidFill>
                <a:schemeClr val="accent6"/>
              </a:solidFill>
              <a:ln>
                <a:noFill/>
              </a:ln>
            </p:spPr>
            <p:txBody>
              <a:bodyPr anchor="ctr"/>
              <a:lstStyle/>
              <a:p>
                <a:pPr algn="ctr"/>
                <a:endParaRPr sz="1350"/>
              </a:p>
            </p:txBody>
          </p:sp>
          <p:sp>
            <p:nvSpPr>
              <p:cNvPr id="15" name="ïsḷïdé">
                <a:extLst>
                  <a:ext uri="{FF2B5EF4-FFF2-40B4-BE49-F238E27FC236}">
                    <a16:creationId xmlns:a16="http://schemas.microsoft.com/office/drawing/2014/main" id="{B3E197AE-998B-4074-9BAE-5CAE4B260D47}"/>
                  </a:ext>
                </a:extLst>
              </p:cNvPr>
              <p:cNvSpPr>
                <a:spLocks/>
              </p:cNvSpPr>
              <p:nvPr/>
            </p:nvSpPr>
            <p:spPr bwMode="auto">
              <a:xfrm>
                <a:off x="10623241" y="1921657"/>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endParaRPr sz="1350"/>
              </a:p>
            </p:txBody>
          </p:sp>
          <p:sp>
            <p:nvSpPr>
              <p:cNvPr id="16" name="îšļíḋè">
                <a:extLst>
                  <a:ext uri="{FF2B5EF4-FFF2-40B4-BE49-F238E27FC236}">
                    <a16:creationId xmlns:a16="http://schemas.microsoft.com/office/drawing/2014/main" id="{F9310F8C-5DF9-4D17-8295-B6940FBAF32D}"/>
                  </a:ext>
                </a:extLst>
              </p:cNvPr>
              <p:cNvSpPr>
                <a:spLocks/>
              </p:cNvSpPr>
              <p:nvPr/>
            </p:nvSpPr>
            <p:spPr bwMode="auto">
              <a:xfrm>
                <a:off x="10623241" y="1939894"/>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endParaRPr sz="1350"/>
              </a:p>
            </p:txBody>
          </p:sp>
          <p:sp>
            <p:nvSpPr>
              <p:cNvPr id="17" name="ïṣlîḍê">
                <a:extLst>
                  <a:ext uri="{FF2B5EF4-FFF2-40B4-BE49-F238E27FC236}">
                    <a16:creationId xmlns:a16="http://schemas.microsoft.com/office/drawing/2014/main" id="{1ACD67A0-8C2C-43CD-B972-5EC21C6BE36E}"/>
                  </a:ext>
                </a:extLst>
              </p:cNvPr>
              <p:cNvSpPr>
                <a:spLocks/>
              </p:cNvSpPr>
              <p:nvPr/>
            </p:nvSpPr>
            <p:spPr bwMode="auto">
              <a:xfrm>
                <a:off x="10598373" y="1820530"/>
                <a:ext cx="31499" cy="31499"/>
              </a:xfrm>
              <a:custGeom>
                <a:avLst/>
                <a:gdLst>
                  <a:gd name="T0" fmla="*/ 0 w 19"/>
                  <a:gd name="T1" fmla="*/ 19 h 19"/>
                  <a:gd name="T2" fmla="*/ 12 w 19"/>
                  <a:gd name="T3" fmla="*/ 19 h 19"/>
                  <a:gd name="T4" fmla="*/ 12 w 19"/>
                  <a:gd name="T5" fmla="*/ 6 h 19"/>
                  <a:gd name="T6" fmla="*/ 0 w 19"/>
                  <a:gd name="T7" fmla="*/ 6 h 19"/>
                  <a:gd name="T8" fmla="*/ 0 w 19"/>
                  <a:gd name="T9" fmla="*/ 19 h 19"/>
                  <a:gd name="T10" fmla="*/ 5 w 19"/>
                  <a:gd name="T11" fmla="*/ 0 h 19"/>
                  <a:gd name="T12" fmla="*/ 5 w 19"/>
                  <a:gd name="T13" fmla="*/ 4 h 19"/>
                  <a:gd name="T14" fmla="*/ 14 w 19"/>
                  <a:gd name="T15" fmla="*/ 4 h 19"/>
                  <a:gd name="T16" fmla="*/ 14 w 19"/>
                  <a:gd name="T17" fmla="*/ 12 h 19"/>
                  <a:gd name="T18" fmla="*/ 19 w 19"/>
                  <a:gd name="T19" fmla="*/ 12 h 19"/>
                  <a:gd name="T20" fmla="*/ 19 w 19"/>
                  <a:gd name="T21" fmla="*/ 0 h 19"/>
                  <a:gd name="T22" fmla="*/ 5 w 19"/>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9">
                    <a:moveTo>
                      <a:pt x="0" y="19"/>
                    </a:moveTo>
                    <a:lnTo>
                      <a:pt x="12" y="19"/>
                    </a:lnTo>
                    <a:lnTo>
                      <a:pt x="12" y="6"/>
                    </a:lnTo>
                    <a:lnTo>
                      <a:pt x="0" y="6"/>
                    </a:lnTo>
                    <a:lnTo>
                      <a:pt x="0" y="19"/>
                    </a:lnTo>
                    <a:close/>
                    <a:moveTo>
                      <a:pt x="5" y="0"/>
                    </a:moveTo>
                    <a:lnTo>
                      <a:pt x="5" y="4"/>
                    </a:lnTo>
                    <a:lnTo>
                      <a:pt x="14" y="4"/>
                    </a:lnTo>
                    <a:lnTo>
                      <a:pt x="14" y="12"/>
                    </a:lnTo>
                    <a:lnTo>
                      <a:pt x="19" y="12"/>
                    </a:lnTo>
                    <a:lnTo>
                      <a:pt x="19" y="0"/>
                    </a:lnTo>
                    <a:lnTo>
                      <a:pt x="5" y="0"/>
                    </a:lnTo>
                    <a:close/>
                  </a:path>
                </a:pathLst>
              </a:custGeom>
              <a:solidFill>
                <a:schemeClr val="accent6"/>
              </a:solidFill>
              <a:ln>
                <a:noFill/>
              </a:ln>
            </p:spPr>
            <p:txBody>
              <a:bodyPr anchor="ctr"/>
              <a:lstStyle/>
              <a:p>
                <a:pPr algn="ctr"/>
                <a:endParaRPr sz="1350"/>
              </a:p>
            </p:txBody>
          </p:sp>
          <p:sp>
            <p:nvSpPr>
              <p:cNvPr id="18" name="îşlîḋè">
                <a:extLst>
                  <a:ext uri="{FF2B5EF4-FFF2-40B4-BE49-F238E27FC236}">
                    <a16:creationId xmlns:a16="http://schemas.microsoft.com/office/drawing/2014/main" id="{87294BE6-8A1E-4171-A36F-C46962145CB1}"/>
                  </a:ext>
                </a:extLst>
              </p:cNvPr>
              <p:cNvSpPr>
                <a:spLocks/>
              </p:cNvSpPr>
              <p:nvPr/>
            </p:nvSpPr>
            <p:spPr bwMode="auto">
              <a:xfrm>
                <a:off x="7952479" y="1911710"/>
                <a:ext cx="44762" cy="29841"/>
              </a:xfrm>
              <a:custGeom>
                <a:avLst/>
                <a:gdLst>
                  <a:gd name="T0" fmla="*/ 18 w 27"/>
                  <a:gd name="T1" fmla="*/ 0 h 18"/>
                  <a:gd name="T2" fmla="*/ 14 w 27"/>
                  <a:gd name="T3" fmla="*/ 2 h 18"/>
                  <a:gd name="T4" fmla="*/ 19 w 27"/>
                  <a:gd name="T5" fmla="*/ 6 h 18"/>
                  <a:gd name="T6" fmla="*/ 0 w 27"/>
                  <a:gd name="T7" fmla="*/ 6 h 18"/>
                  <a:gd name="T8" fmla="*/ 0 w 27"/>
                  <a:gd name="T9" fmla="*/ 12 h 18"/>
                  <a:gd name="T10" fmla="*/ 19 w 27"/>
                  <a:gd name="T11" fmla="*/ 12 h 18"/>
                  <a:gd name="T12" fmla="*/ 14 w 27"/>
                  <a:gd name="T13" fmla="*/ 16 h 18"/>
                  <a:gd name="T14" fmla="*/ 18 w 27"/>
                  <a:gd name="T15" fmla="*/ 18 h 18"/>
                  <a:gd name="T16" fmla="*/ 27 w 27"/>
                  <a:gd name="T17" fmla="*/ 10 h 18"/>
                  <a:gd name="T18" fmla="*/ 18 w 2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8">
                    <a:moveTo>
                      <a:pt x="18" y="0"/>
                    </a:moveTo>
                    <a:lnTo>
                      <a:pt x="14" y="2"/>
                    </a:lnTo>
                    <a:lnTo>
                      <a:pt x="19" y="6"/>
                    </a:lnTo>
                    <a:lnTo>
                      <a:pt x="0" y="6"/>
                    </a:lnTo>
                    <a:lnTo>
                      <a:pt x="0" y="12"/>
                    </a:lnTo>
                    <a:lnTo>
                      <a:pt x="19" y="12"/>
                    </a:lnTo>
                    <a:lnTo>
                      <a:pt x="14" y="16"/>
                    </a:lnTo>
                    <a:lnTo>
                      <a:pt x="18" y="18"/>
                    </a:lnTo>
                    <a:lnTo>
                      <a:pt x="27" y="10"/>
                    </a:lnTo>
                    <a:lnTo>
                      <a:pt x="18" y="0"/>
                    </a:lnTo>
                    <a:close/>
                  </a:path>
                </a:pathLst>
              </a:custGeom>
              <a:solidFill>
                <a:schemeClr val="accent5"/>
              </a:solidFill>
              <a:ln>
                <a:noFill/>
              </a:ln>
            </p:spPr>
            <p:txBody>
              <a:bodyPr anchor="ctr"/>
              <a:lstStyle/>
              <a:p>
                <a:pPr algn="ctr"/>
                <a:endParaRPr sz="1350"/>
              </a:p>
            </p:txBody>
          </p:sp>
          <p:sp>
            <p:nvSpPr>
              <p:cNvPr id="19" name="îS1îḓe">
                <a:extLst>
                  <a:ext uri="{FF2B5EF4-FFF2-40B4-BE49-F238E27FC236}">
                    <a16:creationId xmlns:a16="http://schemas.microsoft.com/office/drawing/2014/main" id="{183D3C67-A0BA-4E96-BEF0-6BAED2BE6F09}"/>
                  </a:ext>
                </a:extLst>
              </p:cNvPr>
              <p:cNvSpPr>
                <a:spLocks/>
              </p:cNvSpPr>
              <p:nvPr/>
            </p:nvSpPr>
            <p:spPr bwMode="auto">
              <a:xfrm>
                <a:off x="7877878" y="1911710"/>
                <a:ext cx="43104" cy="29841"/>
              </a:xfrm>
              <a:custGeom>
                <a:avLst/>
                <a:gdLst>
                  <a:gd name="T0" fmla="*/ 9 w 26"/>
                  <a:gd name="T1" fmla="*/ 0 h 18"/>
                  <a:gd name="T2" fmla="*/ 12 w 26"/>
                  <a:gd name="T3" fmla="*/ 2 h 18"/>
                  <a:gd name="T4" fmla="*/ 8 w 26"/>
                  <a:gd name="T5" fmla="*/ 6 h 18"/>
                  <a:gd name="T6" fmla="*/ 26 w 26"/>
                  <a:gd name="T7" fmla="*/ 6 h 18"/>
                  <a:gd name="T8" fmla="*/ 26 w 26"/>
                  <a:gd name="T9" fmla="*/ 12 h 18"/>
                  <a:gd name="T10" fmla="*/ 8 w 26"/>
                  <a:gd name="T11" fmla="*/ 12 h 18"/>
                  <a:gd name="T12" fmla="*/ 12 w 26"/>
                  <a:gd name="T13" fmla="*/ 16 h 18"/>
                  <a:gd name="T14" fmla="*/ 9 w 26"/>
                  <a:gd name="T15" fmla="*/ 18 h 18"/>
                  <a:gd name="T16" fmla="*/ 0 w 26"/>
                  <a:gd name="T17" fmla="*/ 10 h 18"/>
                  <a:gd name="T18" fmla="*/ 9 w 2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9" y="0"/>
                    </a:moveTo>
                    <a:lnTo>
                      <a:pt x="12" y="2"/>
                    </a:lnTo>
                    <a:lnTo>
                      <a:pt x="8" y="6"/>
                    </a:lnTo>
                    <a:lnTo>
                      <a:pt x="26" y="6"/>
                    </a:lnTo>
                    <a:lnTo>
                      <a:pt x="26" y="12"/>
                    </a:lnTo>
                    <a:lnTo>
                      <a:pt x="8" y="12"/>
                    </a:lnTo>
                    <a:lnTo>
                      <a:pt x="12" y="16"/>
                    </a:lnTo>
                    <a:lnTo>
                      <a:pt x="9" y="18"/>
                    </a:lnTo>
                    <a:lnTo>
                      <a:pt x="0" y="10"/>
                    </a:lnTo>
                    <a:lnTo>
                      <a:pt x="9" y="0"/>
                    </a:lnTo>
                    <a:close/>
                  </a:path>
                </a:pathLst>
              </a:custGeom>
              <a:solidFill>
                <a:schemeClr val="accent5"/>
              </a:solidFill>
              <a:ln>
                <a:noFill/>
              </a:ln>
            </p:spPr>
            <p:txBody>
              <a:bodyPr anchor="ctr"/>
              <a:lstStyle/>
              <a:p>
                <a:pPr algn="ctr"/>
                <a:endParaRPr sz="1350"/>
              </a:p>
            </p:txBody>
          </p:sp>
          <p:sp>
            <p:nvSpPr>
              <p:cNvPr id="20" name="ïŝ1ídê">
                <a:extLst>
                  <a:ext uri="{FF2B5EF4-FFF2-40B4-BE49-F238E27FC236}">
                    <a16:creationId xmlns:a16="http://schemas.microsoft.com/office/drawing/2014/main" id="{33F27E75-D77C-43C5-97A0-C697490C8EED}"/>
                  </a:ext>
                </a:extLst>
              </p:cNvPr>
              <p:cNvSpPr>
                <a:spLocks/>
              </p:cNvSpPr>
              <p:nvPr/>
            </p:nvSpPr>
            <p:spPr bwMode="auto">
              <a:xfrm>
                <a:off x="8025424" y="1893475"/>
                <a:ext cx="51393" cy="58024"/>
              </a:xfrm>
              <a:custGeom>
                <a:avLst/>
                <a:gdLst>
                  <a:gd name="T0" fmla="*/ 23 w 28"/>
                  <a:gd name="T1" fmla="*/ 20 h 32"/>
                  <a:gd name="T2" fmla="*/ 14 w 28"/>
                  <a:gd name="T3" fmla="*/ 27 h 32"/>
                  <a:gd name="T4" fmla="*/ 5 w 28"/>
                  <a:gd name="T5" fmla="*/ 18 h 32"/>
                  <a:gd name="T6" fmla="*/ 14 w 28"/>
                  <a:gd name="T7" fmla="*/ 9 h 32"/>
                  <a:gd name="T8" fmla="*/ 17 w 28"/>
                  <a:gd name="T9" fmla="*/ 10 h 32"/>
                  <a:gd name="T10" fmla="*/ 14 w 28"/>
                  <a:gd name="T11" fmla="*/ 15 h 32"/>
                  <a:gd name="T12" fmla="*/ 26 w 28"/>
                  <a:gd name="T13" fmla="*/ 11 h 32"/>
                  <a:gd name="T14" fmla="*/ 22 w 28"/>
                  <a:gd name="T15" fmla="*/ 0 h 32"/>
                  <a:gd name="T16" fmla="*/ 19 w 28"/>
                  <a:gd name="T17" fmla="*/ 5 h 32"/>
                  <a:gd name="T18" fmla="*/ 14 w 28"/>
                  <a:gd name="T19" fmla="*/ 4 h 32"/>
                  <a:gd name="T20" fmla="*/ 0 w 28"/>
                  <a:gd name="T21" fmla="*/ 18 h 32"/>
                  <a:gd name="T22" fmla="*/ 14 w 28"/>
                  <a:gd name="T23" fmla="*/ 32 h 32"/>
                  <a:gd name="T24" fmla="*/ 28 w 28"/>
                  <a:gd name="T25" fmla="*/ 20 h 32"/>
                  <a:gd name="T26" fmla="*/ 23 w 28"/>
                  <a:gd name="T27"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3" y="20"/>
                    </a:moveTo>
                    <a:cubicBezTo>
                      <a:pt x="22" y="24"/>
                      <a:pt x="19" y="27"/>
                      <a:pt x="14" y="27"/>
                    </a:cubicBezTo>
                    <a:cubicBezTo>
                      <a:pt x="9" y="27"/>
                      <a:pt x="5" y="23"/>
                      <a:pt x="5" y="18"/>
                    </a:cubicBezTo>
                    <a:cubicBezTo>
                      <a:pt x="5" y="13"/>
                      <a:pt x="9" y="9"/>
                      <a:pt x="14" y="9"/>
                    </a:cubicBezTo>
                    <a:cubicBezTo>
                      <a:pt x="15" y="9"/>
                      <a:pt x="16" y="9"/>
                      <a:pt x="17" y="10"/>
                    </a:cubicBezTo>
                    <a:cubicBezTo>
                      <a:pt x="14" y="15"/>
                      <a:pt x="14" y="15"/>
                      <a:pt x="14" y="15"/>
                    </a:cubicBezTo>
                    <a:cubicBezTo>
                      <a:pt x="26" y="11"/>
                      <a:pt x="26" y="11"/>
                      <a:pt x="26" y="11"/>
                    </a:cubicBezTo>
                    <a:cubicBezTo>
                      <a:pt x="22" y="0"/>
                      <a:pt x="22" y="0"/>
                      <a:pt x="22" y="0"/>
                    </a:cubicBezTo>
                    <a:cubicBezTo>
                      <a:pt x="19" y="5"/>
                      <a:pt x="19" y="5"/>
                      <a:pt x="19" y="5"/>
                    </a:cubicBezTo>
                    <a:cubicBezTo>
                      <a:pt x="17" y="5"/>
                      <a:pt x="16" y="4"/>
                      <a:pt x="14" y="4"/>
                    </a:cubicBezTo>
                    <a:cubicBezTo>
                      <a:pt x="6" y="4"/>
                      <a:pt x="0" y="11"/>
                      <a:pt x="0" y="18"/>
                    </a:cubicBezTo>
                    <a:cubicBezTo>
                      <a:pt x="0" y="26"/>
                      <a:pt x="6" y="32"/>
                      <a:pt x="14" y="32"/>
                    </a:cubicBezTo>
                    <a:cubicBezTo>
                      <a:pt x="21" y="32"/>
                      <a:pt x="27" y="27"/>
                      <a:pt x="28" y="20"/>
                    </a:cubicBezTo>
                    <a:lnTo>
                      <a:pt x="23" y="20"/>
                    </a:lnTo>
                    <a:close/>
                  </a:path>
                </a:pathLst>
              </a:custGeom>
              <a:solidFill>
                <a:schemeClr val="accent5"/>
              </a:solidFill>
              <a:ln>
                <a:noFill/>
              </a:ln>
            </p:spPr>
            <p:txBody>
              <a:bodyPr anchor="ctr"/>
              <a:lstStyle/>
              <a:p>
                <a:pPr algn="ctr"/>
                <a:endParaRPr sz="1350"/>
              </a:p>
            </p:txBody>
          </p:sp>
          <p:sp>
            <p:nvSpPr>
              <p:cNvPr id="21" name="íSḷîḋè">
                <a:extLst>
                  <a:ext uri="{FF2B5EF4-FFF2-40B4-BE49-F238E27FC236}">
                    <a16:creationId xmlns:a16="http://schemas.microsoft.com/office/drawing/2014/main" id="{8EBD8ECE-0D1E-46DF-9CA6-D84C6195B675}"/>
                  </a:ext>
                </a:extLst>
              </p:cNvPr>
              <p:cNvSpPr>
                <a:spLocks/>
              </p:cNvSpPr>
              <p:nvPr/>
            </p:nvSpPr>
            <p:spPr bwMode="auto">
              <a:xfrm>
                <a:off x="8270782" y="1830477"/>
                <a:ext cx="23210" cy="23210"/>
              </a:xfrm>
              <a:custGeom>
                <a:avLst/>
                <a:gdLst>
                  <a:gd name="T0" fmla="*/ 12 w 13"/>
                  <a:gd name="T1" fmla="*/ 11 h 13"/>
                  <a:gd name="T2" fmla="*/ 8 w 13"/>
                  <a:gd name="T3" fmla="*/ 7 h 13"/>
                  <a:gd name="T4" fmla="*/ 12 w 13"/>
                  <a:gd name="T5" fmla="*/ 3 h 13"/>
                  <a:gd name="T6" fmla="*/ 12 w 13"/>
                  <a:gd name="T7" fmla="*/ 1 h 13"/>
                  <a:gd name="T8" fmla="*/ 10 w 13"/>
                  <a:gd name="T9" fmla="*/ 1 h 13"/>
                  <a:gd name="T10" fmla="*/ 6 w 13"/>
                  <a:gd name="T11" fmla="*/ 5 h 13"/>
                  <a:gd name="T12" fmla="*/ 2 w 13"/>
                  <a:gd name="T13" fmla="*/ 1 h 13"/>
                  <a:gd name="T14" fmla="*/ 1 w 13"/>
                  <a:gd name="T15" fmla="*/ 1 h 13"/>
                  <a:gd name="T16" fmla="*/ 1 w 13"/>
                  <a:gd name="T17" fmla="*/ 3 h 13"/>
                  <a:gd name="T18" fmla="*/ 4 w 13"/>
                  <a:gd name="T19" fmla="*/ 7 h 13"/>
                  <a:gd name="T20" fmla="*/ 1 w 13"/>
                  <a:gd name="T21" fmla="*/ 11 h 13"/>
                  <a:gd name="T22" fmla="*/ 1 w 13"/>
                  <a:gd name="T23" fmla="*/ 12 h 13"/>
                  <a:gd name="T24" fmla="*/ 2 w 13"/>
                  <a:gd name="T25" fmla="*/ 12 h 13"/>
                  <a:gd name="T26" fmla="*/ 6 w 13"/>
                  <a:gd name="T27" fmla="*/ 8 h 13"/>
                  <a:gd name="T28" fmla="*/ 10 w 13"/>
                  <a:gd name="T29" fmla="*/ 12 h 13"/>
                  <a:gd name="T30" fmla="*/ 12 w 13"/>
                  <a:gd name="T31" fmla="*/ 12 h 13"/>
                  <a:gd name="T32" fmla="*/ 12 w 13"/>
                  <a:gd name="T3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12" y="11"/>
                    </a:moveTo>
                    <a:cubicBezTo>
                      <a:pt x="8" y="7"/>
                      <a:pt x="8" y="7"/>
                      <a:pt x="8" y="7"/>
                    </a:cubicBezTo>
                    <a:cubicBezTo>
                      <a:pt x="12" y="3"/>
                      <a:pt x="12" y="3"/>
                      <a:pt x="12" y="3"/>
                    </a:cubicBezTo>
                    <a:cubicBezTo>
                      <a:pt x="13" y="2"/>
                      <a:pt x="13" y="1"/>
                      <a:pt x="12" y="1"/>
                    </a:cubicBezTo>
                    <a:cubicBezTo>
                      <a:pt x="12" y="0"/>
                      <a:pt x="11" y="0"/>
                      <a:pt x="10" y="1"/>
                    </a:cubicBezTo>
                    <a:cubicBezTo>
                      <a:pt x="6" y="5"/>
                      <a:pt x="6" y="5"/>
                      <a:pt x="6" y="5"/>
                    </a:cubicBezTo>
                    <a:cubicBezTo>
                      <a:pt x="2" y="1"/>
                      <a:pt x="2" y="1"/>
                      <a:pt x="2" y="1"/>
                    </a:cubicBezTo>
                    <a:cubicBezTo>
                      <a:pt x="2" y="0"/>
                      <a:pt x="1" y="0"/>
                      <a:pt x="1" y="1"/>
                    </a:cubicBezTo>
                    <a:cubicBezTo>
                      <a:pt x="0" y="1"/>
                      <a:pt x="0" y="2"/>
                      <a:pt x="1" y="3"/>
                    </a:cubicBezTo>
                    <a:cubicBezTo>
                      <a:pt x="4" y="7"/>
                      <a:pt x="4" y="7"/>
                      <a:pt x="4" y="7"/>
                    </a:cubicBezTo>
                    <a:cubicBezTo>
                      <a:pt x="1" y="11"/>
                      <a:pt x="1" y="11"/>
                      <a:pt x="1" y="11"/>
                    </a:cubicBezTo>
                    <a:cubicBezTo>
                      <a:pt x="0" y="11"/>
                      <a:pt x="0" y="12"/>
                      <a:pt x="1" y="12"/>
                    </a:cubicBezTo>
                    <a:cubicBezTo>
                      <a:pt x="1" y="13"/>
                      <a:pt x="2" y="13"/>
                      <a:pt x="2" y="12"/>
                    </a:cubicBezTo>
                    <a:cubicBezTo>
                      <a:pt x="6" y="8"/>
                      <a:pt x="6" y="8"/>
                      <a:pt x="6" y="8"/>
                    </a:cubicBezTo>
                    <a:cubicBezTo>
                      <a:pt x="10" y="12"/>
                      <a:pt x="10" y="12"/>
                      <a:pt x="10" y="12"/>
                    </a:cubicBezTo>
                    <a:cubicBezTo>
                      <a:pt x="11" y="13"/>
                      <a:pt x="12" y="13"/>
                      <a:pt x="12" y="12"/>
                    </a:cubicBezTo>
                    <a:cubicBezTo>
                      <a:pt x="13" y="12"/>
                      <a:pt x="13" y="11"/>
                      <a:pt x="12" y="11"/>
                    </a:cubicBezTo>
                    <a:close/>
                  </a:path>
                </a:pathLst>
              </a:custGeom>
              <a:solidFill>
                <a:schemeClr val="accent5"/>
              </a:solidFill>
              <a:ln>
                <a:noFill/>
              </a:ln>
            </p:spPr>
            <p:txBody>
              <a:bodyPr anchor="ctr"/>
              <a:lstStyle/>
              <a:p>
                <a:pPr algn="ctr"/>
                <a:endParaRPr sz="1350"/>
              </a:p>
            </p:txBody>
          </p:sp>
          <p:sp>
            <p:nvSpPr>
              <p:cNvPr id="22" name="ïşḻíḍê">
                <a:extLst>
                  <a:ext uri="{FF2B5EF4-FFF2-40B4-BE49-F238E27FC236}">
                    <a16:creationId xmlns:a16="http://schemas.microsoft.com/office/drawing/2014/main" id="{56134CBF-B0B9-44C4-A899-59705A2BED44}"/>
                  </a:ext>
                </a:extLst>
              </p:cNvPr>
              <p:cNvSpPr>
                <a:spLocks/>
              </p:cNvSpPr>
              <p:nvPr/>
            </p:nvSpPr>
            <p:spPr bwMode="auto">
              <a:xfrm>
                <a:off x="8337095" y="1815556"/>
                <a:ext cx="84550" cy="48078"/>
              </a:xfrm>
              <a:custGeom>
                <a:avLst/>
                <a:gdLst>
                  <a:gd name="T0" fmla="*/ 11 w 47"/>
                  <a:gd name="T1" fmla="*/ 25 h 26"/>
                  <a:gd name="T2" fmla="*/ 7 w 47"/>
                  <a:gd name="T3" fmla="*/ 22 h 26"/>
                  <a:gd name="T4" fmla="*/ 1 w 47"/>
                  <a:gd name="T5" fmla="*/ 5 h 26"/>
                  <a:gd name="T6" fmla="*/ 4 w 47"/>
                  <a:gd name="T7" fmla="*/ 0 h 26"/>
                  <a:gd name="T8" fmla="*/ 35 w 47"/>
                  <a:gd name="T9" fmla="*/ 0 h 26"/>
                  <a:gd name="T10" fmla="*/ 41 w 47"/>
                  <a:gd name="T11" fmla="*/ 4 h 26"/>
                  <a:gd name="T12" fmla="*/ 46 w 47"/>
                  <a:gd name="T13" fmla="*/ 21 h 26"/>
                  <a:gd name="T14" fmla="*/ 42 w 47"/>
                  <a:gd name="T15" fmla="*/ 25 h 26"/>
                  <a:gd name="T16" fmla="*/ 11 w 47"/>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6">
                    <a:moveTo>
                      <a:pt x="11" y="25"/>
                    </a:moveTo>
                    <a:cubicBezTo>
                      <a:pt x="11" y="25"/>
                      <a:pt x="8" y="26"/>
                      <a:pt x="7" y="22"/>
                    </a:cubicBezTo>
                    <a:cubicBezTo>
                      <a:pt x="5" y="19"/>
                      <a:pt x="2" y="8"/>
                      <a:pt x="1" y="5"/>
                    </a:cubicBezTo>
                    <a:cubicBezTo>
                      <a:pt x="1" y="3"/>
                      <a:pt x="0" y="0"/>
                      <a:pt x="4" y="0"/>
                    </a:cubicBezTo>
                    <a:cubicBezTo>
                      <a:pt x="7" y="0"/>
                      <a:pt x="29" y="0"/>
                      <a:pt x="35" y="0"/>
                    </a:cubicBezTo>
                    <a:cubicBezTo>
                      <a:pt x="40" y="0"/>
                      <a:pt x="40" y="1"/>
                      <a:pt x="41" y="4"/>
                    </a:cubicBezTo>
                    <a:cubicBezTo>
                      <a:pt x="42" y="6"/>
                      <a:pt x="46" y="18"/>
                      <a:pt x="46" y="21"/>
                    </a:cubicBezTo>
                    <a:cubicBezTo>
                      <a:pt x="47" y="24"/>
                      <a:pt x="46" y="25"/>
                      <a:pt x="42" y="25"/>
                    </a:cubicBezTo>
                    <a:cubicBezTo>
                      <a:pt x="37" y="25"/>
                      <a:pt x="11" y="25"/>
                      <a:pt x="11" y="25"/>
                    </a:cubicBezTo>
                    <a:close/>
                  </a:path>
                </a:pathLst>
              </a:custGeom>
              <a:solidFill>
                <a:schemeClr val="accent6"/>
              </a:solidFill>
              <a:ln>
                <a:noFill/>
              </a:ln>
            </p:spPr>
            <p:txBody>
              <a:bodyPr anchor="ctr"/>
              <a:lstStyle/>
              <a:p>
                <a:pPr algn="ctr"/>
                <a:endParaRPr sz="1350"/>
              </a:p>
            </p:txBody>
          </p:sp>
          <p:sp>
            <p:nvSpPr>
              <p:cNvPr id="23" name="iṣḷíḑe">
                <a:extLst>
                  <a:ext uri="{FF2B5EF4-FFF2-40B4-BE49-F238E27FC236}">
                    <a16:creationId xmlns:a16="http://schemas.microsoft.com/office/drawing/2014/main" id="{561A85DD-5B6E-4B7F-9B8E-7A1565BB1A36}"/>
                  </a:ext>
                </a:extLst>
              </p:cNvPr>
              <p:cNvSpPr>
                <a:spLocks/>
              </p:cNvSpPr>
              <p:nvPr/>
            </p:nvSpPr>
            <p:spPr bwMode="auto">
              <a:xfrm>
                <a:off x="8136499" y="1911710"/>
                <a:ext cx="36472" cy="36472"/>
              </a:xfrm>
              <a:custGeom>
                <a:avLst/>
                <a:gdLst>
                  <a:gd name="T0" fmla="*/ 19 w 20"/>
                  <a:gd name="T1" fmla="*/ 20 h 20"/>
                  <a:gd name="T2" fmla="*/ 18 w 20"/>
                  <a:gd name="T3" fmla="*/ 20 h 20"/>
                  <a:gd name="T4" fmla="*/ 11 w 20"/>
                  <a:gd name="T5" fmla="*/ 13 h 20"/>
                  <a:gd name="T6" fmla="*/ 7 w 20"/>
                  <a:gd name="T7" fmla="*/ 15 h 20"/>
                  <a:gd name="T8" fmla="*/ 0 w 20"/>
                  <a:gd name="T9" fmla="*/ 7 h 20"/>
                  <a:gd name="T10" fmla="*/ 7 w 20"/>
                  <a:gd name="T11" fmla="*/ 0 h 20"/>
                  <a:gd name="T12" fmla="*/ 14 w 20"/>
                  <a:gd name="T13" fmla="*/ 7 h 20"/>
                  <a:gd name="T14" fmla="*/ 13 w 20"/>
                  <a:gd name="T15" fmla="*/ 11 h 20"/>
                  <a:gd name="T16" fmla="*/ 19 w 20"/>
                  <a:gd name="T17" fmla="*/ 18 h 20"/>
                  <a:gd name="T18" fmla="*/ 20 w 20"/>
                  <a:gd name="T19" fmla="*/ 19 h 20"/>
                  <a:gd name="T20" fmla="*/ 19 w 20"/>
                  <a:gd name="T21" fmla="*/ 20 h 20"/>
                  <a:gd name="T22" fmla="*/ 7 w 20"/>
                  <a:gd name="T23" fmla="*/ 2 h 20"/>
                  <a:gd name="T24" fmla="*/ 2 w 20"/>
                  <a:gd name="T25" fmla="*/ 7 h 20"/>
                  <a:gd name="T26" fmla="*/ 7 w 20"/>
                  <a:gd name="T27" fmla="*/ 12 h 20"/>
                  <a:gd name="T28" fmla="*/ 12 w 20"/>
                  <a:gd name="T29" fmla="*/ 7 h 20"/>
                  <a:gd name="T30" fmla="*/ 7 w 2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9" y="20"/>
                    </a:moveTo>
                    <a:cubicBezTo>
                      <a:pt x="18" y="20"/>
                      <a:pt x="18" y="20"/>
                      <a:pt x="18" y="20"/>
                    </a:cubicBezTo>
                    <a:cubicBezTo>
                      <a:pt x="11" y="13"/>
                      <a:pt x="11" y="13"/>
                      <a:pt x="11" y="13"/>
                    </a:cubicBezTo>
                    <a:cubicBezTo>
                      <a:pt x="10" y="14"/>
                      <a:pt x="9" y="15"/>
                      <a:pt x="7" y="15"/>
                    </a:cubicBezTo>
                    <a:cubicBezTo>
                      <a:pt x="3" y="15"/>
                      <a:pt x="0" y="11"/>
                      <a:pt x="0" y="7"/>
                    </a:cubicBezTo>
                    <a:cubicBezTo>
                      <a:pt x="0" y="3"/>
                      <a:pt x="3" y="0"/>
                      <a:pt x="7" y="0"/>
                    </a:cubicBezTo>
                    <a:cubicBezTo>
                      <a:pt x="11" y="0"/>
                      <a:pt x="14" y="3"/>
                      <a:pt x="14" y="7"/>
                    </a:cubicBezTo>
                    <a:cubicBezTo>
                      <a:pt x="14" y="9"/>
                      <a:pt x="14" y="10"/>
                      <a:pt x="13" y="11"/>
                    </a:cubicBezTo>
                    <a:cubicBezTo>
                      <a:pt x="19" y="18"/>
                      <a:pt x="19" y="18"/>
                      <a:pt x="19" y="18"/>
                    </a:cubicBezTo>
                    <a:cubicBezTo>
                      <a:pt x="20" y="18"/>
                      <a:pt x="20" y="18"/>
                      <a:pt x="20" y="19"/>
                    </a:cubicBezTo>
                    <a:cubicBezTo>
                      <a:pt x="20" y="19"/>
                      <a:pt x="19" y="20"/>
                      <a:pt x="19" y="20"/>
                    </a:cubicBezTo>
                    <a:close/>
                    <a:moveTo>
                      <a:pt x="7" y="2"/>
                    </a:moveTo>
                    <a:cubicBezTo>
                      <a:pt x="4" y="2"/>
                      <a:pt x="2" y="4"/>
                      <a:pt x="2" y="7"/>
                    </a:cubicBezTo>
                    <a:cubicBezTo>
                      <a:pt x="2" y="10"/>
                      <a:pt x="4" y="12"/>
                      <a:pt x="7" y="12"/>
                    </a:cubicBezTo>
                    <a:cubicBezTo>
                      <a:pt x="10" y="12"/>
                      <a:pt x="12" y="10"/>
                      <a:pt x="12" y="7"/>
                    </a:cubicBezTo>
                    <a:cubicBezTo>
                      <a:pt x="12" y="4"/>
                      <a:pt x="10" y="2"/>
                      <a:pt x="7" y="2"/>
                    </a:cubicBezTo>
                    <a:close/>
                  </a:path>
                </a:pathLst>
              </a:custGeom>
              <a:solidFill>
                <a:schemeClr val="accent5"/>
              </a:solidFill>
              <a:ln>
                <a:noFill/>
              </a:ln>
            </p:spPr>
            <p:txBody>
              <a:bodyPr anchor="ctr"/>
              <a:lstStyle/>
              <a:p>
                <a:pPr algn="ctr"/>
                <a:endParaRPr sz="1350"/>
              </a:p>
            </p:txBody>
          </p:sp>
          <p:sp>
            <p:nvSpPr>
              <p:cNvPr id="24" name="ïśḻíde">
                <a:extLst>
                  <a:ext uri="{FF2B5EF4-FFF2-40B4-BE49-F238E27FC236}">
                    <a16:creationId xmlns:a16="http://schemas.microsoft.com/office/drawing/2014/main" id="{2F782005-140C-4908-A703-D49B60A8005B}"/>
                  </a:ext>
                </a:extLst>
              </p:cNvPr>
              <p:cNvSpPr>
                <a:spLocks/>
              </p:cNvSpPr>
              <p:nvPr/>
            </p:nvSpPr>
            <p:spPr bwMode="auto">
              <a:xfrm>
                <a:off x="10518798" y="1896790"/>
                <a:ext cx="62997" cy="58024"/>
              </a:xfrm>
              <a:custGeom>
                <a:avLst/>
                <a:gdLst>
                  <a:gd name="T0" fmla="*/ 25 w 34"/>
                  <a:gd name="T1" fmla="*/ 32 h 32"/>
                  <a:gd name="T2" fmla="*/ 17 w 34"/>
                  <a:gd name="T3" fmla="*/ 26 h 32"/>
                  <a:gd name="T4" fmla="*/ 9 w 34"/>
                  <a:gd name="T5" fmla="*/ 32 h 32"/>
                  <a:gd name="T6" fmla="*/ 6 w 34"/>
                  <a:gd name="T7" fmla="*/ 32 h 32"/>
                  <a:gd name="T8" fmla="*/ 6 w 34"/>
                  <a:gd name="T9" fmla="*/ 32 h 32"/>
                  <a:gd name="T10" fmla="*/ 6 w 34"/>
                  <a:gd name="T11" fmla="*/ 30 h 32"/>
                  <a:gd name="T12" fmla="*/ 6 w 34"/>
                  <a:gd name="T13" fmla="*/ 30 h 32"/>
                  <a:gd name="T14" fmla="*/ 9 w 34"/>
                  <a:gd name="T15" fmla="*/ 20 h 32"/>
                  <a:gd name="T16" fmla="*/ 1 w 34"/>
                  <a:gd name="T17" fmla="*/ 15 h 32"/>
                  <a:gd name="T18" fmla="*/ 0 w 34"/>
                  <a:gd name="T19" fmla="*/ 12 h 32"/>
                  <a:gd name="T20" fmla="*/ 0 w 34"/>
                  <a:gd name="T21" fmla="*/ 12 h 32"/>
                  <a:gd name="T22" fmla="*/ 2 w 34"/>
                  <a:gd name="T23" fmla="*/ 11 h 32"/>
                  <a:gd name="T24" fmla="*/ 2 w 34"/>
                  <a:gd name="T25" fmla="*/ 11 h 32"/>
                  <a:gd name="T26" fmla="*/ 12 w 34"/>
                  <a:gd name="T27" fmla="*/ 11 h 32"/>
                  <a:gd name="T28" fmla="*/ 15 w 34"/>
                  <a:gd name="T29" fmla="*/ 2 h 32"/>
                  <a:gd name="T30" fmla="*/ 17 w 34"/>
                  <a:gd name="T31" fmla="*/ 0 h 32"/>
                  <a:gd name="T32" fmla="*/ 17 w 34"/>
                  <a:gd name="T33" fmla="*/ 0 h 32"/>
                  <a:gd name="T34" fmla="*/ 19 w 34"/>
                  <a:gd name="T35" fmla="*/ 2 h 32"/>
                  <a:gd name="T36" fmla="*/ 19 w 34"/>
                  <a:gd name="T37" fmla="*/ 2 h 32"/>
                  <a:gd name="T38" fmla="*/ 22 w 34"/>
                  <a:gd name="T39" fmla="*/ 11 h 32"/>
                  <a:gd name="T40" fmla="*/ 31 w 34"/>
                  <a:gd name="T41" fmla="*/ 11 h 32"/>
                  <a:gd name="T42" fmla="*/ 33 w 34"/>
                  <a:gd name="T43" fmla="*/ 12 h 32"/>
                  <a:gd name="T44" fmla="*/ 33 w 34"/>
                  <a:gd name="T45" fmla="*/ 12 h 32"/>
                  <a:gd name="T46" fmla="*/ 33 w 34"/>
                  <a:gd name="T47" fmla="*/ 15 h 32"/>
                  <a:gd name="T48" fmla="*/ 33 w 34"/>
                  <a:gd name="T49" fmla="*/ 15 h 32"/>
                  <a:gd name="T50" fmla="*/ 25 w 34"/>
                  <a:gd name="T51" fmla="*/ 20 h 32"/>
                  <a:gd name="T52" fmla="*/ 28 w 34"/>
                  <a:gd name="T53" fmla="*/ 30 h 32"/>
                  <a:gd name="T54" fmla="*/ 27 w 34"/>
                  <a:gd name="T55" fmla="*/ 32 h 32"/>
                  <a:gd name="T56" fmla="*/ 27 w 34"/>
                  <a:gd name="T57" fmla="*/ 32 h 32"/>
                  <a:gd name="T58" fmla="*/ 26 w 34"/>
                  <a:gd name="T59" fmla="*/ 32 h 32"/>
                  <a:gd name="T60" fmla="*/ 26 w 34"/>
                  <a:gd name="T61" fmla="*/ 32 h 32"/>
                  <a:gd name="T62" fmla="*/ 25 w 34"/>
                  <a:gd name="T63" fmla="*/ 32 h 32"/>
                  <a:gd name="T64" fmla="*/ 18 w 34"/>
                  <a:gd name="T65" fmla="*/ 22 h 32"/>
                  <a:gd name="T66" fmla="*/ 22 w 34"/>
                  <a:gd name="T67" fmla="*/ 25 h 32"/>
                  <a:gd name="T68" fmla="*/ 20 w 34"/>
                  <a:gd name="T69" fmla="*/ 20 h 32"/>
                  <a:gd name="T70" fmla="*/ 21 w 34"/>
                  <a:gd name="T71" fmla="*/ 18 h 32"/>
                  <a:gd name="T72" fmla="*/ 21 w 34"/>
                  <a:gd name="T73" fmla="*/ 18 h 32"/>
                  <a:gd name="T74" fmla="*/ 25 w 34"/>
                  <a:gd name="T75" fmla="*/ 15 h 32"/>
                  <a:gd name="T76" fmla="*/ 20 w 34"/>
                  <a:gd name="T77" fmla="*/ 15 h 32"/>
                  <a:gd name="T78" fmla="*/ 18 w 34"/>
                  <a:gd name="T79" fmla="*/ 14 h 32"/>
                  <a:gd name="T80" fmla="*/ 18 w 34"/>
                  <a:gd name="T81" fmla="*/ 14 h 32"/>
                  <a:gd name="T82" fmla="*/ 17 w 34"/>
                  <a:gd name="T83" fmla="*/ 9 h 32"/>
                  <a:gd name="T84" fmla="*/ 15 w 34"/>
                  <a:gd name="T85" fmla="*/ 14 h 32"/>
                  <a:gd name="T86" fmla="*/ 13 w 34"/>
                  <a:gd name="T87" fmla="*/ 15 h 32"/>
                  <a:gd name="T88" fmla="*/ 13 w 34"/>
                  <a:gd name="T89" fmla="*/ 15 h 32"/>
                  <a:gd name="T90" fmla="*/ 8 w 34"/>
                  <a:gd name="T91" fmla="*/ 15 h 32"/>
                  <a:gd name="T92" fmla="*/ 12 w 34"/>
                  <a:gd name="T93" fmla="*/ 18 h 32"/>
                  <a:gd name="T94" fmla="*/ 13 w 34"/>
                  <a:gd name="T95" fmla="*/ 20 h 32"/>
                  <a:gd name="T96" fmla="*/ 13 w 34"/>
                  <a:gd name="T97" fmla="*/ 20 h 32"/>
                  <a:gd name="T98" fmla="*/ 11 w 34"/>
                  <a:gd name="T99" fmla="*/ 25 h 32"/>
                  <a:gd name="T100" fmla="*/ 16 w 34"/>
                  <a:gd name="T101" fmla="*/ 22 h 32"/>
                  <a:gd name="T102" fmla="*/ 17 w 34"/>
                  <a:gd name="T103" fmla="*/ 22 h 32"/>
                  <a:gd name="T104" fmla="*/ 17 w 34"/>
                  <a:gd name="T105" fmla="*/ 22 h 32"/>
                  <a:gd name="T106" fmla="*/ 18 w 34"/>
                  <a:gd name="T10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2">
                    <a:moveTo>
                      <a:pt x="25" y="32"/>
                    </a:moveTo>
                    <a:cubicBezTo>
                      <a:pt x="17" y="26"/>
                      <a:pt x="17" y="26"/>
                      <a:pt x="17" y="26"/>
                    </a:cubicBezTo>
                    <a:cubicBezTo>
                      <a:pt x="9" y="32"/>
                      <a:pt x="9" y="32"/>
                      <a:pt x="9" y="32"/>
                    </a:cubicBezTo>
                    <a:cubicBezTo>
                      <a:pt x="8" y="32"/>
                      <a:pt x="7" y="32"/>
                      <a:pt x="6" y="32"/>
                    </a:cubicBezTo>
                    <a:cubicBezTo>
                      <a:pt x="6" y="32"/>
                      <a:pt x="6" y="32"/>
                      <a:pt x="6" y="32"/>
                    </a:cubicBezTo>
                    <a:cubicBezTo>
                      <a:pt x="6" y="31"/>
                      <a:pt x="5" y="31"/>
                      <a:pt x="6" y="30"/>
                    </a:cubicBezTo>
                    <a:cubicBezTo>
                      <a:pt x="6" y="30"/>
                      <a:pt x="6" y="30"/>
                      <a:pt x="6" y="30"/>
                    </a:cubicBezTo>
                    <a:cubicBezTo>
                      <a:pt x="9" y="20"/>
                      <a:pt x="9" y="20"/>
                      <a:pt x="9" y="20"/>
                    </a:cubicBezTo>
                    <a:cubicBezTo>
                      <a:pt x="1" y="15"/>
                      <a:pt x="1" y="15"/>
                      <a:pt x="1" y="15"/>
                    </a:cubicBezTo>
                    <a:cubicBezTo>
                      <a:pt x="0" y="14"/>
                      <a:pt x="0" y="13"/>
                      <a:pt x="0" y="12"/>
                    </a:cubicBezTo>
                    <a:cubicBezTo>
                      <a:pt x="0" y="12"/>
                      <a:pt x="0" y="12"/>
                      <a:pt x="0" y="12"/>
                    </a:cubicBezTo>
                    <a:cubicBezTo>
                      <a:pt x="0" y="12"/>
                      <a:pt x="1" y="11"/>
                      <a:pt x="2" y="11"/>
                    </a:cubicBezTo>
                    <a:cubicBezTo>
                      <a:pt x="2" y="11"/>
                      <a:pt x="2" y="11"/>
                      <a:pt x="2" y="11"/>
                    </a:cubicBezTo>
                    <a:cubicBezTo>
                      <a:pt x="12" y="11"/>
                      <a:pt x="12" y="11"/>
                      <a:pt x="12" y="11"/>
                    </a:cubicBezTo>
                    <a:cubicBezTo>
                      <a:pt x="15" y="2"/>
                      <a:pt x="15" y="2"/>
                      <a:pt x="15" y="2"/>
                    </a:cubicBezTo>
                    <a:cubicBezTo>
                      <a:pt x="15" y="1"/>
                      <a:pt x="16" y="0"/>
                      <a:pt x="17" y="0"/>
                    </a:cubicBezTo>
                    <a:cubicBezTo>
                      <a:pt x="17" y="0"/>
                      <a:pt x="17" y="0"/>
                      <a:pt x="17" y="0"/>
                    </a:cubicBezTo>
                    <a:cubicBezTo>
                      <a:pt x="18" y="0"/>
                      <a:pt x="18" y="1"/>
                      <a:pt x="19" y="2"/>
                    </a:cubicBezTo>
                    <a:cubicBezTo>
                      <a:pt x="19" y="2"/>
                      <a:pt x="19" y="2"/>
                      <a:pt x="19" y="2"/>
                    </a:cubicBezTo>
                    <a:cubicBezTo>
                      <a:pt x="22" y="11"/>
                      <a:pt x="22" y="11"/>
                      <a:pt x="22" y="11"/>
                    </a:cubicBezTo>
                    <a:cubicBezTo>
                      <a:pt x="31" y="11"/>
                      <a:pt x="31" y="11"/>
                      <a:pt x="31" y="11"/>
                    </a:cubicBezTo>
                    <a:cubicBezTo>
                      <a:pt x="32" y="11"/>
                      <a:pt x="33" y="12"/>
                      <a:pt x="33" y="12"/>
                    </a:cubicBezTo>
                    <a:cubicBezTo>
                      <a:pt x="33" y="12"/>
                      <a:pt x="33" y="12"/>
                      <a:pt x="33" y="12"/>
                    </a:cubicBezTo>
                    <a:cubicBezTo>
                      <a:pt x="34" y="13"/>
                      <a:pt x="33" y="14"/>
                      <a:pt x="33" y="15"/>
                    </a:cubicBezTo>
                    <a:cubicBezTo>
                      <a:pt x="33" y="15"/>
                      <a:pt x="33" y="15"/>
                      <a:pt x="33" y="15"/>
                    </a:cubicBezTo>
                    <a:cubicBezTo>
                      <a:pt x="25" y="20"/>
                      <a:pt x="25" y="20"/>
                      <a:pt x="25" y="20"/>
                    </a:cubicBezTo>
                    <a:cubicBezTo>
                      <a:pt x="28" y="30"/>
                      <a:pt x="28" y="30"/>
                      <a:pt x="28" y="30"/>
                    </a:cubicBezTo>
                    <a:cubicBezTo>
                      <a:pt x="28" y="31"/>
                      <a:pt x="28" y="31"/>
                      <a:pt x="27" y="32"/>
                    </a:cubicBezTo>
                    <a:cubicBezTo>
                      <a:pt x="27" y="32"/>
                      <a:pt x="27" y="32"/>
                      <a:pt x="27" y="32"/>
                    </a:cubicBezTo>
                    <a:cubicBezTo>
                      <a:pt x="27" y="32"/>
                      <a:pt x="26" y="32"/>
                      <a:pt x="26" y="32"/>
                    </a:cubicBezTo>
                    <a:cubicBezTo>
                      <a:pt x="26" y="32"/>
                      <a:pt x="26" y="32"/>
                      <a:pt x="26" y="32"/>
                    </a:cubicBezTo>
                    <a:cubicBezTo>
                      <a:pt x="25" y="32"/>
                      <a:pt x="25" y="32"/>
                      <a:pt x="25" y="32"/>
                    </a:cubicBezTo>
                    <a:close/>
                    <a:moveTo>
                      <a:pt x="18" y="22"/>
                    </a:moveTo>
                    <a:cubicBezTo>
                      <a:pt x="22" y="25"/>
                      <a:pt x="22" y="25"/>
                      <a:pt x="22" y="25"/>
                    </a:cubicBezTo>
                    <a:cubicBezTo>
                      <a:pt x="20" y="20"/>
                      <a:pt x="20" y="20"/>
                      <a:pt x="20" y="20"/>
                    </a:cubicBezTo>
                    <a:cubicBezTo>
                      <a:pt x="20" y="19"/>
                      <a:pt x="20" y="19"/>
                      <a:pt x="21" y="18"/>
                    </a:cubicBezTo>
                    <a:cubicBezTo>
                      <a:pt x="21" y="18"/>
                      <a:pt x="21" y="18"/>
                      <a:pt x="21" y="18"/>
                    </a:cubicBezTo>
                    <a:cubicBezTo>
                      <a:pt x="25" y="15"/>
                      <a:pt x="25" y="15"/>
                      <a:pt x="25" y="15"/>
                    </a:cubicBezTo>
                    <a:cubicBezTo>
                      <a:pt x="20" y="15"/>
                      <a:pt x="20" y="15"/>
                      <a:pt x="20" y="15"/>
                    </a:cubicBezTo>
                    <a:cubicBezTo>
                      <a:pt x="19" y="15"/>
                      <a:pt x="19" y="14"/>
                      <a:pt x="18" y="14"/>
                    </a:cubicBezTo>
                    <a:cubicBezTo>
                      <a:pt x="18" y="14"/>
                      <a:pt x="18" y="14"/>
                      <a:pt x="18" y="14"/>
                    </a:cubicBezTo>
                    <a:cubicBezTo>
                      <a:pt x="17" y="9"/>
                      <a:pt x="17" y="9"/>
                      <a:pt x="17" y="9"/>
                    </a:cubicBezTo>
                    <a:cubicBezTo>
                      <a:pt x="15" y="14"/>
                      <a:pt x="15" y="14"/>
                      <a:pt x="15" y="14"/>
                    </a:cubicBezTo>
                    <a:cubicBezTo>
                      <a:pt x="15" y="14"/>
                      <a:pt x="14" y="15"/>
                      <a:pt x="13" y="15"/>
                    </a:cubicBezTo>
                    <a:cubicBezTo>
                      <a:pt x="13" y="15"/>
                      <a:pt x="13" y="15"/>
                      <a:pt x="13" y="15"/>
                    </a:cubicBezTo>
                    <a:cubicBezTo>
                      <a:pt x="8" y="15"/>
                      <a:pt x="8" y="15"/>
                      <a:pt x="8" y="15"/>
                    </a:cubicBezTo>
                    <a:cubicBezTo>
                      <a:pt x="12" y="18"/>
                      <a:pt x="12" y="18"/>
                      <a:pt x="12" y="18"/>
                    </a:cubicBezTo>
                    <a:cubicBezTo>
                      <a:pt x="13" y="19"/>
                      <a:pt x="13" y="19"/>
                      <a:pt x="13" y="20"/>
                    </a:cubicBezTo>
                    <a:cubicBezTo>
                      <a:pt x="13" y="20"/>
                      <a:pt x="13" y="20"/>
                      <a:pt x="13" y="20"/>
                    </a:cubicBezTo>
                    <a:cubicBezTo>
                      <a:pt x="11" y="25"/>
                      <a:pt x="11" y="25"/>
                      <a:pt x="11" y="25"/>
                    </a:cubicBezTo>
                    <a:cubicBezTo>
                      <a:pt x="16" y="22"/>
                      <a:pt x="16" y="22"/>
                      <a:pt x="16" y="22"/>
                    </a:cubicBezTo>
                    <a:cubicBezTo>
                      <a:pt x="16" y="22"/>
                      <a:pt x="16" y="22"/>
                      <a:pt x="17" y="22"/>
                    </a:cubicBezTo>
                    <a:cubicBezTo>
                      <a:pt x="17" y="22"/>
                      <a:pt x="17" y="22"/>
                      <a:pt x="17" y="22"/>
                    </a:cubicBezTo>
                    <a:cubicBezTo>
                      <a:pt x="17" y="22"/>
                      <a:pt x="18" y="22"/>
                      <a:pt x="18" y="22"/>
                    </a:cubicBezTo>
                    <a:close/>
                  </a:path>
                </a:pathLst>
              </a:custGeom>
              <a:solidFill>
                <a:schemeClr val="accent5"/>
              </a:solidFill>
              <a:ln>
                <a:noFill/>
              </a:ln>
            </p:spPr>
            <p:txBody>
              <a:bodyPr anchor="ctr"/>
              <a:lstStyle/>
              <a:p>
                <a:pPr algn="ctr"/>
                <a:endParaRPr sz="1350"/>
              </a:p>
            </p:txBody>
          </p:sp>
          <p:sp>
            <p:nvSpPr>
              <p:cNvPr id="25" name="íslîḍè">
                <a:extLst>
                  <a:ext uri="{FF2B5EF4-FFF2-40B4-BE49-F238E27FC236}">
                    <a16:creationId xmlns:a16="http://schemas.microsoft.com/office/drawing/2014/main" id="{F27D5CA8-AF7F-45FF-9355-9F65EC0B8929}"/>
                  </a:ext>
                </a:extLst>
              </p:cNvPr>
              <p:cNvSpPr/>
              <p:nvPr/>
            </p:nvSpPr>
            <p:spPr>
              <a:xfrm>
                <a:off x="7844721" y="1974708"/>
                <a:ext cx="2877990" cy="1679173"/>
              </a:xfrm>
              <a:prstGeom prst="rect">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dirty="0"/>
              </a:p>
            </p:txBody>
          </p:sp>
          <p:sp>
            <p:nvSpPr>
              <p:cNvPr id="26" name="íṡļiḋè">
                <a:extLst>
                  <a:ext uri="{FF2B5EF4-FFF2-40B4-BE49-F238E27FC236}">
                    <a16:creationId xmlns:a16="http://schemas.microsoft.com/office/drawing/2014/main" id="{0FA646EE-B121-4C50-8CC8-D051C5E2B067}"/>
                  </a:ext>
                </a:extLst>
              </p:cNvPr>
              <p:cNvSpPr>
                <a:spLocks/>
              </p:cNvSpPr>
              <p:nvPr/>
            </p:nvSpPr>
            <p:spPr bwMode="auto">
              <a:xfrm>
                <a:off x="1506996" y="1794005"/>
                <a:ext cx="2876333" cy="187335"/>
              </a:xfrm>
              <a:prstGeom prst="rect">
                <a:avLst/>
              </a:prstGeom>
              <a:solidFill>
                <a:schemeClr val="accent6">
                  <a:lumMod val="60000"/>
                  <a:lumOff val="40000"/>
                </a:schemeClr>
              </a:solidFill>
              <a:ln w="0" cap="flat">
                <a:noFill/>
                <a:prstDash val="solid"/>
                <a:miter lim="800000"/>
                <a:headEnd/>
                <a:tailEnd/>
              </a:ln>
            </p:spPr>
            <p:txBody>
              <a:bodyPr anchor="ctr"/>
              <a:lstStyle/>
              <a:p>
                <a:pPr algn="ctr"/>
                <a:endParaRPr sz="1350"/>
              </a:p>
            </p:txBody>
          </p:sp>
          <p:sp>
            <p:nvSpPr>
              <p:cNvPr id="27" name="íSḷïḓè">
                <a:extLst>
                  <a:ext uri="{FF2B5EF4-FFF2-40B4-BE49-F238E27FC236}">
                    <a16:creationId xmlns:a16="http://schemas.microsoft.com/office/drawing/2014/main" id="{75074276-822A-49AC-B57D-F2221E48A8F7}"/>
                  </a:ext>
                </a:extLst>
              </p:cNvPr>
              <p:cNvSpPr>
                <a:spLocks/>
              </p:cNvSpPr>
              <p:nvPr/>
            </p:nvSpPr>
            <p:spPr bwMode="auto">
              <a:xfrm>
                <a:off x="1506996" y="1794005"/>
                <a:ext cx="2876333" cy="86207"/>
              </a:xfrm>
              <a:custGeom>
                <a:avLst/>
                <a:gdLst>
                  <a:gd name="T0" fmla="*/ 19 w 1574"/>
                  <a:gd name="T1" fmla="*/ 4 h 47"/>
                  <a:gd name="T2" fmla="*/ 243 w 1574"/>
                  <a:gd name="T3" fmla="*/ 4 h 47"/>
                  <a:gd name="T4" fmla="*/ 255 w 1574"/>
                  <a:gd name="T5" fmla="*/ 14 h 47"/>
                  <a:gd name="T6" fmla="*/ 265 w 1574"/>
                  <a:gd name="T7" fmla="*/ 47 h 47"/>
                  <a:gd name="T8" fmla="*/ 1574 w 1574"/>
                  <a:gd name="T9" fmla="*/ 47 h 47"/>
                  <a:gd name="T10" fmla="*/ 1574 w 1574"/>
                  <a:gd name="T11" fmla="*/ 0 h 47"/>
                  <a:gd name="T12" fmla="*/ 0 w 1574"/>
                  <a:gd name="T13" fmla="*/ 0 h 47"/>
                  <a:gd name="T14" fmla="*/ 0 w 1574"/>
                  <a:gd name="T15" fmla="*/ 41 h 47"/>
                  <a:gd name="T16" fmla="*/ 19 w 157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4" h="47">
                    <a:moveTo>
                      <a:pt x="19" y="4"/>
                    </a:moveTo>
                    <a:cubicBezTo>
                      <a:pt x="28" y="4"/>
                      <a:pt x="234" y="4"/>
                      <a:pt x="243" y="4"/>
                    </a:cubicBezTo>
                    <a:cubicBezTo>
                      <a:pt x="252" y="4"/>
                      <a:pt x="253" y="8"/>
                      <a:pt x="255" y="14"/>
                    </a:cubicBezTo>
                    <a:cubicBezTo>
                      <a:pt x="258" y="21"/>
                      <a:pt x="265" y="47"/>
                      <a:pt x="265" y="47"/>
                    </a:cubicBezTo>
                    <a:cubicBezTo>
                      <a:pt x="1574" y="47"/>
                      <a:pt x="1574" y="47"/>
                      <a:pt x="1574" y="47"/>
                    </a:cubicBezTo>
                    <a:cubicBezTo>
                      <a:pt x="1574" y="0"/>
                      <a:pt x="1574" y="0"/>
                      <a:pt x="1574" y="0"/>
                    </a:cubicBezTo>
                    <a:cubicBezTo>
                      <a:pt x="0" y="0"/>
                      <a:pt x="0" y="0"/>
                      <a:pt x="0" y="0"/>
                    </a:cubicBezTo>
                    <a:cubicBezTo>
                      <a:pt x="0" y="41"/>
                      <a:pt x="0" y="41"/>
                      <a:pt x="0" y="41"/>
                    </a:cubicBezTo>
                    <a:cubicBezTo>
                      <a:pt x="4" y="29"/>
                      <a:pt x="12" y="4"/>
                      <a:pt x="19" y="4"/>
                    </a:cubicBezTo>
                    <a:close/>
                  </a:path>
                </a:pathLst>
              </a:custGeom>
              <a:solidFill>
                <a:schemeClr val="bg1">
                  <a:lumMod val="95000"/>
                </a:schemeClr>
              </a:solidFill>
              <a:ln>
                <a:noFill/>
              </a:ln>
            </p:spPr>
            <p:txBody>
              <a:bodyPr anchor="ctr"/>
              <a:lstStyle/>
              <a:p>
                <a:pPr algn="ctr"/>
                <a:endParaRPr sz="1350"/>
              </a:p>
            </p:txBody>
          </p:sp>
          <p:sp>
            <p:nvSpPr>
              <p:cNvPr id="28" name="îṩļíḑe">
                <a:extLst>
                  <a:ext uri="{FF2B5EF4-FFF2-40B4-BE49-F238E27FC236}">
                    <a16:creationId xmlns:a16="http://schemas.microsoft.com/office/drawing/2014/main" id="{87CDED35-A105-4A67-85FC-11BD30838FFC}"/>
                  </a:ext>
                </a:extLst>
              </p:cNvPr>
              <p:cNvSpPr>
                <a:spLocks/>
              </p:cNvSpPr>
              <p:nvPr/>
            </p:nvSpPr>
            <p:spPr bwMode="auto">
              <a:xfrm>
                <a:off x="1505339" y="1868607"/>
                <a:ext cx="1658" cy="11605"/>
              </a:xfrm>
              <a:custGeom>
                <a:avLst/>
                <a:gdLst>
                  <a:gd name="T0" fmla="*/ 0 w 1"/>
                  <a:gd name="T1" fmla="*/ 6 h 6"/>
                  <a:gd name="T2" fmla="*/ 1 w 1"/>
                  <a:gd name="T3" fmla="*/ 6 h 6"/>
                  <a:gd name="T4" fmla="*/ 1 w 1"/>
                  <a:gd name="T5" fmla="*/ 0 h 6"/>
                  <a:gd name="T6" fmla="*/ 0 w 1"/>
                  <a:gd name="T7" fmla="*/ 6 h 6"/>
                </a:gdLst>
                <a:ahLst/>
                <a:cxnLst>
                  <a:cxn ang="0">
                    <a:pos x="T0" y="T1"/>
                  </a:cxn>
                  <a:cxn ang="0">
                    <a:pos x="T2" y="T3"/>
                  </a:cxn>
                  <a:cxn ang="0">
                    <a:pos x="T4" y="T5"/>
                  </a:cxn>
                  <a:cxn ang="0">
                    <a:pos x="T6" y="T7"/>
                  </a:cxn>
                </a:cxnLst>
                <a:rect l="0" t="0" r="r" b="b"/>
                <a:pathLst>
                  <a:path w="1" h="6">
                    <a:moveTo>
                      <a:pt x="0" y="6"/>
                    </a:moveTo>
                    <a:cubicBezTo>
                      <a:pt x="1" y="6"/>
                      <a:pt x="1" y="6"/>
                      <a:pt x="1" y="6"/>
                    </a:cubicBezTo>
                    <a:cubicBezTo>
                      <a:pt x="1" y="0"/>
                      <a:pt x="1" y="0"/>
                      <a:pt x="1" y="0"/>
                    </a:cubicBezTo>
                    <a:cubicBezTo>
                      <a:pt x="0" y="3"/>
                      <a:pt x="0" y="6"/>
                      <a:pt x="0" y="6"/>
                    </a:cubicBezTo>
                    <a:close/>
                  </a:path>
                </a:pathLst>
              </a:custGeom>
              <a:solidFill>
                <a:schemeClr val="accent5"/>
              </a:solidFill>
              <a:ln>
                <a:noFill/>
              </a:ln>
            </p:spPr>
            <p:txBody>
              <a:bodyPr anchor="ctr"/>
              <a:lstStyle/>
              <a:p>
                <a:pPr algn="ctr"/>
                <a:endParaRPr sz="1350"/>
              </a:p>
            </p:txBody>
          </p:sp>
          <p:sp>
            <p:nvSpPr>
              <p:cNvPr id="29" name="íṣ1ïḍê">
                <a:extLst>
                  <a:ext uri="{FF2B5EF4-FFF2-40B4-BE49-F238E27FC236}">
                    <a16:creationId xmlns:a16="http://schemas.microsoft.com/office/drawing/2014/main" id="{ACE7B5F5-FEB0-49E9-B95A-15E838E57ABF}"/>
                  </a:ext>
                </a:extLst>
              </p:cNvPr>
              <p:cNvSpPr>
                <a:spLocks/>
              </p:cNvSpPr>
              <p:nvPr/>
            </p:nvSpPr>
            <p:spPr bwMode="auto">
              <a:xfrm>
                <a:off x="1506996" y="1802294"/>
                <a:ext cx="484086" cy="77918"/>
              </a:xfrm>
              <a:custGeom>
                <a:avLst/>
                <a:gdLst>
                  <a:gd name="T0" fmla="*/ 255 w 265"/>
                  <a:gd name="T1" fmla="*/ 10 h 43"/>
                  <a:gd name="T2" fmla="*/ 243 w 265"/>
                  <a:gd name="T3" fmla="*/ 0 h 43"/>
                  <a:gd name="T4" fmla="*/ 19 w 265"/>
                  <a:gd name="T5" fmla="*/ 0 h 43"/>
                  <a:gd name="T6" fmla="*/ 0 w 265"/>
                  <a:gd name="T7" fmla="*/ 37 h 43"/>
                  <a:gd name="T8" fmla="*/ 0 w 265"/>
                  <a:gd name="T9" fmla="*/ 43 h 43"/>
                  <a:gd name="T10" fmla="*/ 265 w 265"/>
                  <a:gd name="T11" fmla="*/ 43 h 43"/>
                  <a:gd name="T12" fmla="*/ 255 w 265"/>
                  <a:gd name="T13" fmla="*/ 10 h 43"/>
                </a:gdLst>
                <a:ahLst/>
                <a:cxnLst>
                  <a:cxn ang="0">
                    <a:pos x="T0" y="T1"/>
                  </a:cxn>
                  <a:cxn ang="0">
                    <a:pos x="T2" y="T3"/>
                  </a:cxn>
                  <a:cxn ang="0">
                    <a:pos x="T4" y="T5"/>
                  </a:cxn>
                  <a:cxn ang="0">
                    <a:pos x="T6" y="T7"/>
                  </a:cxn>
                  <a:cxn ang="0">
                    <a:pos x="T8" y="T9"/>
                  </a:cxn>
                  <a:cxn ang="0">
                    <a:pos x="T10" y="T11"/>
                  </a:cxn>
                  <a:cxn ang="0">
                    <a:pos x="T12" y="T13"/>
                  </a:cxn>
                </a:cxnLst>
                <a:rect l="0" t="0" r="r" b="b"/>
                <a:pathLst>
                  <a:path w="265" h="43">
                    <a:moveTo>
                      <a:pt x="255" y="10"/>
                    </a:moveTo>
                    <a:cubicBezTo>
                      <a:pt x="253" y="4"/>
                      <a:pt x="252" y="0"/>
                      <a:pt x="243" y="0"/>
                    </a:cubicBezTo>
                    <a:cubicBezTo>
                      <a:pt x="234" y="0"/>
                      <a:pt x="28" y="0"/>
                      <a:pt x="19" y="0"/>
                    </a:cubicBezTo>
                    <a:cubicBezTo>
                      <a:pt x="12" y="0"/>
                      <a:pt x="4" y="25"/>
                      <a:pt x="0" y="37"/>
                    </a:cubicBezTo>
                    <a:cubicBezTo>
                      <a:pt x="0" y="43"/>
                      <a:pt x="0" y="43"/>
                      <a:pt x="0" y="43"/>
                    </a:cubicBezTo>
                    <a:cubicBezTo>
                      <a:pt x="265" y="43"/>
                      <a:pt x="265" y="43"/>
                      <a:pt x="265" y="43"/>
                    </a:cubicBezTo>
                    <a:cubicBezTo>
                      <a:pt x="265" y="43"/>
                      <a:pt x="258" y="17"/>
                      <a:pt x="255" y="10"/>
                    </a:cubicBezTo>
                    <a:close/>
                  </a:path>
                </a:pathLst>
              </a:custGeom>
              <a:solidFill>
                <a:schemeClr val="accent6">
                  <a:lumMod val="60000"/>
                  <a:lumOff val="40000"/>
                </a:schemeClr>
              </a:solidFill>
              <a:ln>
                <a:noFill/>
              </a:ln>
            </p:spPr>
            <p:txBody>
              <a:bodyPr anchor="ctr"/>
              <a:lstStyle/>
              <a:p>
                <a:pPr algn="ctr"/>
                <a:endParaRPr sz="1350"/>
              </a:p>
            </p:txBody>
          </p:sp>
          <p:sp>
            <p:nvSpPr>
              <p:cNvPr id="30" name="iS1îḋe">
                <a:extLst>
                  <a:ext uri="{FF2B5EF4-FFF2-40B4-BE49-F238E27FC236}">
                    <a16:creationId xmlns:a16="http://schemas.microsoft.com/office/drawing/2014/main" id="{1F82794B-1DA8-46F4-AEBB-47F2E1E6982C}"/>
                  </a:ext>
                </a:extLst>
              </p:cNvPr>
              <p:cNvSpPr>
                <a:spLocks/>
              </p:cNvSpPr>
              <p:nvPr/>
            </p:nvSpPr>
            <p:spPr bwMode="auto">
              <a:xfrm>
                <a:off x="1772249" y="1886843"/>
                <a:ext cx="2478454" cy="79576"/>
              </a:xfrm>
              <a:custGeom>
                <a:avLst/>
                <a:gdLst>
                  <a:gd name="T0" fmla="*/ 1357 w 1357"/>
                  <a:gd name="T1" fmla="*/ 31 h 43"/>
                  <a:gd name="T2" fmla="*/ 1346 w 1357"/>
                  <a:gd name="T3" fmla="*/ 43 h 43"/>
                  <a:gd name="T4" fmla="*/ 12 w 1357"/>
                  <a:gd name="T5" fmla="*/ 43 h 43"/>
                  <a:gd name="T6" fmla="*/ 0 w 1357"/>
                  <a:gd name="T7" fmla="*/ 31 h 43"/>
                  <a:gd name="T8" fmla="*/ 0 w 1357"/>
                  <a:gd name="T9" fmla="*/ 12 h 43"/>
                  <a:gd name="T10" fmla="*/ 12 w 1357"/>
                  <a:gd name="T11" fmla="*/ 0 h 43"/>
                  <a:gd name="T12" fmla="*/ 1346 w 1357"/>
                  <a:gd name="T13" fmla="*/ 0 h 43"/>
                  <a:gd name="T14" fmla="*/ 1357 w 1357"/>
                  <a:gd name="T15" fmla="*/ 12 h 43"/>
                  <a:gd name="T16" fmla="*/ 1357 w 1357"/>
                  <a:gd name="T1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7" h="43">
                    <a:moveTo>
                      <a:pt x="1357" y="31"/>
                    </a:moveTo>
                    <a:cubicBezTo>
                      <a:pt x="1357" y="37"/>
                      <a:pt x="1352" y="43"/>
                      <a:pt x="1346" y="43"/>
                    </a:cubicBezTo>
                    <a:cubicBezTo>
                      <a:pt x="12" y="43"/>
                      <a:pt x="12" y="43"/>
                      <a:pt x="12" y="43"/>
                    </a:cubicBezTo>
                    <a:cubicBezTo>
                      <a:pt x="5" y="43"/>
                      <a:pt x="0" y="37"/>
                      <a:pt x="0" y="31"/>
                    </a:cubicBezTo>
                    <a:cubicBezTo>
                      <a:pt x="0" y="12"/>
                      <a:pt x="0" y="12"/>
                      <a:pt x="0" y="12"/>
                    </a:cubicBezTo>
                    <a:cubicBezTo>
                      <a:pt x="0" y="6"/>
                      <a:pt x="5" y="0"/>
                      <a:pt x="12" y="0"/>
                    </a:cubicBezTo>
                    <a:cubicBezTo>
                      <a:pt x="1346" y="0"/>
                      <a:pt x="1346" y="0"/>
                      <a:pt x="1346" y="0"/>
                    </a:cubicBezTo>
                    <a:cubicBezTo>
                      <a:pt x="1352" y="0"/>
                      <a:pt x="1357" y="6"/>
                      <a:pt x="1357" y="12"/>
                    </a:cubicBezTo>
                    <a:lnTo>
                      <a:pt x="1357" y="31"/>
                    </a:lnTo>
                    <a:close/>
                  </a:path>
                </a:pathLst>
              </a:custGeom>
              <a:solidFill>
                <a:schemeClr val="bg1"/>
              </a:solidFill>
              <a:ln w="0" cap="flat">
                <a:noFill/>
                <a:prstDash val="solid"/>
                <a:miter lim="800000"/>
                <a:headEnd/>
                <a:tailEnd/>
              </a:ln>
            </p:spPr>
            <p:txBody>
              <a:bodyPr anchor="ctr"/>
              <a:lstStyle/>
              <a:p>
                <a:pPr algn="ctr"/>
                <a:endParaRPr sz="1350"/>
              </a:p>
            </p:txBody>
          </p:sp>
          <p:sp>
            <p:nvSpPr>
              <p:cNvPr id="31" name="isļíďê">
                <a:extLst>
                  <a:ext uri="{FF2B5EF4-FFF2-40B4-BE49-F238E27FC236}">
                    <a16:creationId xmlns:a16="http://schemas.microsoft.com/office/drawing/2014/main" id="{727111CE-1982-4ED8-943F-1828C7D31488}"/>
                  </a:ext>
                </a:extLst>
              </p:cNvPr>
              <p:cNvSpPr>
                <a:spLocks/>
              </p:cNvSpPr>
              <p:nvPr/>
            </p:nvSpPr>
            <p:spPr bwMode="auto">
              <a:xfrm>
                <a:off x="4283859" y="1903422"/>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endParaRPr sz="1350"/>
              </a:p>
            </p:txBody>
          </p:sp>
          <p:sp>
            <p:nvSpPr>
              <p:cNvPr id="32" name="iṧľídé">
                <a:extLst>
                  <a:ext uri="{FF2B5EF4-FFF2-40B4-BE49-F238E27FC236}">
                    <a16:creationId xmlns:a16="http://schemas.microsoft.com/office/drawing/2014/main" id="{0B9C2A14-473F-464B-A290-4ED5F6449550}"/>
                  </a:ext>
                </a:extLst>
              </p:cNvPr>
              <p:cNvSpPr>
                <a:spLocks/>
              </p:cNvSpPr>
              <p:nvPr/>
            </p:nvSpPr>
            <p:spPr bwMode="auto">
              <a:xfrm>
                <a:off x="4184390" y="1847055"/>
                <a:ext cx="48078" cy="9947"/>
              </a:xfrm>
              <a:custGeom>
                <a:avLst/>
                <a:gdLst>
                  <a:gd name="T0" fmla="*/ 27 w 27"/>
                  <a:gd name="T1" fmla="*/ 2 h 5"/>
                  <a:gd name="T2" fmla="*/ 25 w 27"/>
                  <a:gd name="T3" fmla="*/ 5 h 5"/>
                  <a:gd name="T4" fmla="*/ 2 w 27"/>
                  <a:gd name="T5" fmla="*/ 5 h 5"/>
                  <a:gd name="T6" fmla="*/ 0 w 27"/>
                  <a:gd name="T7" fmla="*/ 2 h 5"/>
                  <a:gd name="T8" fmla="*/ 0 w 27"/>
                  <a:gd name="T9" fmla="*/ 2 h 5"/>
                  <a:gd name="T10" fmla="*/ 2 w 27"/>
                  <a:gd name="T11" fmla="*/ 0 h 5"/>
                  <a:gd name="T12" fmla="*/ 25 w 27"/>
                  <a:gd name="T13" fmla="*/ 0 h 5"/>
                  <a:gd name="T14" fmla="*/ 27 w 27"/>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5">
                    <a:moveTo>
                      <a:pt x="27" y="2"/>
                    </a:moveTo>
                    <a:cubicBezTo>
                      <a:pt x="27" y="4"/>
                      <a:pt x="26" y="5"/>
                      <a:pt x="25" y="5"/>
                    </a:cubicBezTo>
                    <a:cubicBezTo>
                      <a:pt x="2" y="5"/>
                      <a:pt x="2" y="5"/>
                      <a:pt x="2" y="5"/>
                    </a:cubicBezTo>
                    <a:cubicBezTo>
                      <a:pt x="1" y="5"/>
                      <a:pt x="0" y="4"/>
                      <a:pt x="0" y="2"/>
                    </a:cubicBezTo>
                    <a:cubicBezTo>
                      <a:pt x="0" y="2"/>
                      <a:pt x="0" y="2"/>
                      <a:pt x="0" y="2"/>
                    </a:cubicBezTo>
                    <a:cubicBezTo>
                      <a:pt x="0" y="1"/>
                      <a:pt x="1" y="0"/>
                      <a:pt x="2" y="0"/>
                    </a:cubicBezTo>
                    <a:cubicBezTo>
                      <a:pt x="25" y="0"/>
                      <a:pt x="25" y="0"/>
                      <a:pt x="25" y="0"/>
                    </a:cubicBezTo>
                    <a:cubicBezTo>
                      <a:pt x="26" y="0"/>
                      <a:pt x="27" y="1"/>
                      <a:pt x="27" y="2"/>
                    </a:cubicBezTo>
                    <a:close/>
                  </a:path>
                </a:pathLst>
              </a:custGeom>
              <a:solidFill>
                <a:schemeClr val="accent6"/>
              </a:solidFill>
              <a:ln>
                <a:noFill/>
              </a:ln>
            </p:spPr>
            <p:txBody>
              <a:bodyPr anchor="ctr"/>
              <a:lstStyle/>
              <a:p>
                <a:pPr algn="ctr"/>
                <a:endParaRPr sz="1350"/>
              </a:p>
            </p:txBody>
          </p:sp>
          <p:sp>
            <p:nvSpPr>
              <p:cNvPr id="33" name="í$ľíḓé">
                <a:extLst>
                  <a:ext uri="{FF2B5EF4-FFF2-40B4-BE49-F238E27FC236}">
                    <a16:creationId xmlns:a16="http://schemas.microsoft.com/office/drawing/2014/main" id="{14FBAFCB-B1C8-4539-A86D-F760D56DA80A}"/>
                  </a:ext>
                </a:extLst>
              </p:cNvPr>
              <p:cNvSpPr>
                <a:spLocks/>
              </p:cNvSpPr>
              <p:nvPr/>
            </p:nvSpPr>
            <p:spPr bwMode="auto">
              <a:xfrm>
                <a:off x="4315358" y="1822188"/>
                <a:ext cx="38131" cy="36472"/>
              </a:xfrm>
              <a:custGeom>
                <a:avLst/>
                <a:gdLst>
                  <a:gd name="T0" fmla="*/ 20 w 21"/>
                  <a:gd name="T1" fmla="*/ 16 h 20"/>
                  <a:gd name="T2" fmla="*/ 14 w 21"/>
                  <a:gd name="T3" fmla="*/ 10 h 20"/>
                  <a:gd name="T4" fmla="*/ 20 w 21"/>
                  <a:gd name="T5" fmla="*/ 4 h 20"/>
                  <a:gd name="T6" fmla="*/ 20 w 21"/>
                  <a:gd name="T7" fmla="*/ 1 h 20"/>
                  <a:gd name="T8" fmla="*/ 17 w 21"/>
                  <a:gd name="T9" fmla="*/ 1 h 20"/>
                  <a:gd name="T10" fmla="*/ 11 w 21"/>
                  <a:gd name="T11" fmla="*/ 7 h 20"/>
                  <a:gd name="T12" fmla="*/ 4 w 21"/>
                  <a:gd name="T13" fmla="*/ 1 h 20"/>
                  <a:gd name="T14" fmla="*/ 1 w 21"/>
                  <a:gd name="T15" fmla="*/ 1 h 20"/>
                  <a:gd name="T16" fmla="*/ 1 w 21"/>
                  <a:gd name="T17" fmla="*/ 4 h 20"/>
                  <a:gd name="T18" fmla="*/ 7 w 21"/>
                  <a:gd name="T19" fmla="*/ 10 h 20"/>
                  <a:gd name="T20" fmla="*/ 1 w 21"/>
                  <a:gd name="T21" fmla="*/ 16 h 20"/>
                  <a:gd name="T22" fmla="*/ 1 w 21"/>
                  <a:gd name="T23" fmla="*/ 19 h 20"/>
                  <a:gd name="T24" fmla="*/ 4 w 21"/>
                  <a:gd name="T25" fmla="*/ 19 h 20"/>
                  <a:gd name="T26" fmla="*/ 11 w 21"/>
                  <a:gd name="T27" fmla="*/ 13 h 20"/>
                  <a:gd name="T28" fmla="*/ 17 w 21"/>
                  <a:gd name="T29" fmla="*/ 19 h 20"/>
                  <a:gd name="T30" fmla="*/ 20 w 21"/>
                  <a:gd name="T31" fmla="*/ 19 h 20"/>
                  <a:gd name="T32" fmla="*/ 20 w 21"/>
                  <a:gd name="T3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0">
                    <a:moveTo>
                      <a:pt x="20" y="16"/>
                    </a:moveTo>
                    <a:cubicBezTo>
                      <a:pt x="14" y="10"/>
                      <a:pt x="14" y="10"/>
                      <a:pt x="14" y="10"/>
                    </a:cubicBezTo>
                    <a:cubicBezTo>
                      <a:pt x="20" y="4"/>
                      <a:pt x="20" y="4"/>
                      <a:pt x="20" y="4"/>
                    </a:cubicBezTo>
                    <a:cubicBezTo>
                      <a:pt x="21" y="3"/>
                      <a:pt x="21" y="1"/>
                      <a:pt x="20" y="1"/>
                    </a:cubicBezTo>
                    <a:cubicBezTo>
                      <a:pt x="19" y="0"/>
                      <a:pt x="18" y="0"/>
                      <a:pt x="17" y="1"/>
                    </a:cubicBezTo>
                    <a:cubicBezTo>
                      <a:pt x="11" y="7"/>
                      <a:pt x="11" y="7"/>
                      <a:pt x="11" y="7"/>
                    </a:cubicBezTo>
                    <a:cubicBezTo>
                      <a:pt x="4" y="1"/>
                      <a:pt x="4" y="1"/>
                      <a:pt x="4" y="1"/>
                    </a:cubicBezTo>
                    <a:cubicBezTo>
                      <a:pt x="3" y="0"/>
                      <a:pt x="2" y="0"/>
                      <a:pt x="1" y="1"/>
                    </a:cubicBezTo>
                    <a:cubicBezTo>
                      <a:pt x="0" y="1"/>
                      <a:pt x="0" y="3"/>
                      <a:pt x="1" y="4"/>
                    </a:cubicBezTo>
                    <a:cubicBezTo>
                      <a:pt x="7" y="10"/>
                      <a:pt x="7" y="10"/>
                      <a:pt x="7" y="10"/>
                    </a:cubicBezTo>
                    <a:cubicBezTo>
                      <a:pt x="1" y="16"/>
                      <a:pt x="1" y="16"/>
                      <a:pt x="1" y="16"/>
                    </a:cubicBezTo>
                    <a:cubicBezTo>
                      <a:pt x="0" y="17"/>
                      <a:pt x="0" y="19"/>
                      <a:pt x="1" y="19"/>
                    </a:cubicBezTo>
                    <a:cubicBezTo>
                      <a:pt x="2" y="20"/>
                      <a:pt x="3" y="20"/>
                      <a:pt x="4" y="19"/>
                    </a:cubicBezTo>
                    <a:cubicBezTo>
                      <a:pt x="11" y="13"/>
                      <a:pt x="11" y="13"/>
                      <a:pt x="11" y="13"/>
                    </a:cubicBezTo>
                    <a:cubicBezTo>
                      <a:pt x="17" y="19"/>
                      <a:pt x="17" y="19"/>
                      <a:pt x="17" y="19"/>
                    </a:cubicBezTo>
                    <a:cubicBezTo>
                      <a:pt x="18" y="20"/>
                      <a:pt x="19" y="20"/>
                      <a:pt x="20" y="19"/>
                    </a:cubicBezTo>
                    <a:cubicBezTo>
                      <a:pt x="21" y="19"/>
                      <a:pt x="21" y="17"/>
                      <a:pt x="20" y="16"/>
                    </a:cubicBezTo>
                    <a:close/>
                  </a:path>
                </a:pathLst>
              </a:custGeom>
              <a:solidFill>
                <a:schemeClr val="accent6"/>
              </a:solidFill>
              <a:ln>
                <a:noFill/>
              </a:ln>
            </p:spPr>
            <p:txBody>
              <a:bodyPr anchor="ctr"/>
              <a:lstStyle/>
              <a:p>
                <a:pPr algn="ctr"/>
                <a:endParaRPr sz="1350"/>
              </a:p>
            </p:txBody>
          </p:sp>
          <p:sp>
            <p:nvSpPr>
              <p:cNvPr id="34" name="ísļiḋê">
                <a:extLst>
                  <a:ext uri="{FF2B5EF4-FFF2-40B4-BE49-F238E27FC236}">
                    <a16:creationId xmlns:a16="http://schemas.microsoft.com/office/drawing/2014/main" id="{A004A984-AAD8-4920-8806-D7CA5D5C78D3}"/>
                  </a:ext>
                </a:extLst>
              </p:cNvPr>
              <p:cNvSpPr>
                <a:spLocks/>
              </p:cNvSpPr>
              <p:nvPr/>
            </p:nvSpPr>
            <p:spPr bwMode="auto">
              <a:xfrm>
                <a:off x="4283859" y="1921657"/>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endParaRPr sz="1350"/>
              </a:p>
            </p:txBody>
          </p:sp>
          <p:sp>
            <p:nvSpPr>
              <p:cNvPr id="35" name="íṩḻïde">
                <a:extLst>
                  <a:ext uri="{FF2B5EF4-FFF2-40B4-BE49-F238E27FC236}">
                    <a16:creationId xmlns:a16="http://schemas.microsoft.com/office/drawing/2014/main" id="{C3850132-88B9-49A7-A6FA-E9723D199E89}"/>
                  </a:ext>
                </a:extLst>
              </p:cNvPr>
              <p:cNvSpPr>
                <a:spLocks/>
              </p:cNvSpPr>
              <p:nvPr/>
            </p:nvSpPr>
            <p:spPr bwMode="auto">
              <a:xfrm>
                <a:off x="4283859" y="1939894"/>
                <a:ext cx="71287" cy="11605"/>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endParaRPr sz="1350"/>
              </a:p>
            </p:txBody>
          </p:sp>
          <p:sp>
            <p:nvSpPr>
              <p:cNvPr id="36" name="íṣḷîḑé">
                <a:extLst>
                  <a:ext uri="{FF2B5EF4-FFF2-40B4-BE49-F238E27FC236}">
                    <a16:creationId xmlns:a16="http://schemas.microsoft.com/office/drawing/2014/main" id="{7EA2F12F-212B-4478-B9A9-844513FCD473}"/>
                  </a:ext>
                </a:extLst>
              </p:cNvPr>
              <p:cNvSpPr>
                <a:spLocks/>
              </p:cNvSpPr>
              <p:nvPr/>
            </p:nvSpPr>
            <p:spPr bwMode="auto">
              <a:xfrm>
                <a:off x="4258991" y="1820530"/>
                <a:ext cx="31499" cy="31499"/>
              </a:xfrm>
              <a:custGeom>
                <a:avLst/>
                <a:gdLst>
                  <a:gd name="T0" fmla="*/ 0 w 19"/>
                  <a:gd name="T1" fmla="*/ 19 h 19"/>
                  <a:gd name="T2" fmla="*/ 12 w 19"/>
                  <a:gd name="T3" fmla="*/ 19 h 19"/>
                  <a:gd name="T4" fmla="*/ 12 w 19"/>
                  <a:gd name="T5" fmla="*/ 6 h 19"/>
                  <a:gd name="T6" fmla="*/ 0 w 19"/>
                  <a:gd name="T7" fmla="*/ 6 h 19"/>
                  <a:gd name="T8" fmla="*/ 0 w 19"/>
                  <a:gd name="T9" fmla="*/ 19 h 19"/>
                  <a:gd name="T10" fmla="*/ 5 w 19"/>
                  <a:gd name="T11" fmla="*/ 0 h 19"/>
                  <a:gd name="T12" fmla="*/ 5 w 19"/>
                  <a:gd name="T13" fmla="*/ 4 h 19"/>
                  <a:gd name="T14" fmla="*/ 14 w 19"/>
                  <a:gd name="T15" fmla="*/ 4 h 19"/>
                  <a:gd name="T16" fmla="*/ 14 w 19"/>
                  <a:gd name="T17" fmla="*/ 12 h 19"/>
                  <a:gd name="T18" fmla="*/ 19 w 19"/>
                  <a:gd name="T19" fmla="*/ 12 h 19"/>
                  <a:gd name="T20" fmla="*/ 19 w 19"/>
                  <a:gd name="T21" fmla="*/ 0 h 19"/>
                  <a:gd name="T22" fmla="*/ 5 w 19"/>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9">
                    <a:moveTo>
                      <a:pt x="0" y="19"/>
                    </a:moveTo>
                    <a:lnTo>
                      <a:pt x="12" y="19"/>
                    </a:lnTo>
                    <a:lnTo>
                      <a:pt x="12" y="6"/>
                    </a:lnTo>
                    <a:lnTo>
                      <a:pt x="0" y="6"/>
                    </a:lnTo>
                    <a:lnTo>
                      <a:pt x="0" y="19"/>
                    </a:lnTo>
                    <a:close/>
                    <a:moveTo>
                      <a:pt x="5" y="0"/>
                    </a:moveTo>
                    <a:lnTo>
                      <a:pt x="5" y="4"/>
                    </a:lnTo>
                    <a:lnTo>
                      <a:pt x="14" y="4"/>
                    </a:lnTo>
                    <a:lnTo>
                      <a:pt x="14" y="12"/>
                    </a:lnTo>
                    <a:lnTo>
                      <a:pt x="19" y="12"/>
                    </a:lnTo>
                    <a:lnTo>
                      <a:pt x="19" y="0"/>
                    </a:lnTo>
                    <a:lnTo>
                      <a:pt x="5" y="0"/>
                    </a:lnTo>
                    <a:close/>
                  </a:path>
                </a:pathLst>
              </a:custGeom>
              <a:solidFill>
                <a:schemeClr val="accent6"/>
              </a:solidFill>
              <a:ln>
                <a:noFill/>
              </a:ln>
            </p:spPr>
            <p:txBody>
              <a:bodyPr anchor="ctr"/>
              <a:lstStyle/>
              <a:p>
                <a:pPr algn="ctr"/>
                <a:endParaRPr sz="1350"/>
              </a:p>
            </p:txBody>
          </p:sp>
          <p:sp>
            <p:nvSpPr>
              <p:cNvPr id="37" name="ïSľîdé">
                <a:extLst>
                  <a:ext uri="{FF2B5EF4-FFF2-40B4-BE49-F238E27FC236}">
                    <a16:creationId xmlns:a16="http://schemas.microsoft.com/office/drawing/2014/main" id="{50BB0319-B934-4BC7-9744-92961CBE13D5}"/>
                  </a:ext>
                </a:extLst>
              </p:cNvPr>
              <p:cNvSpPr>
                <a:spLocks/>
              </p:cNvSpPr>
              <p:nvPr/>
            </p:nvSpPr>
            <p:spPr bwMode="auto">
              <a:xfrm>
                <a:off x="1613097" y="1911710"/>
                <a:ext cx="44762" cy="29841"/>
              </a:xfrm>
              <a:custGeom>
                <a:avLst/>
                <a:gdLst>
                  <a:gd name="T0" fmla="*/ 18 w 27"/>
                  <a:gd name="T1" fmla="*/ 0 h 18"/>
                  <a:gd name="T2" fmla="*/ 14 w 27"/>
                  <a:gd name="T3" fmla="*/ 2 h 18"/>
                  <a:gd name="T4" fmla="*/ 19 w 27"/>
                  <a:gd name="T5" fmla="*/ 6 h 18"/>
                  <a:gd name="T6" fmla="*/ 0 w 27"/>
                  <a:gd name="T7" fmla="*/ 6 h 18"/>
                  <a:gd name="T8" fmla="*/ 0 w 27"/>
                  <a:gd name="T9" fmla="*/ 12 h 18"/>
                  <a:gd name="T10" fmla="*/ 19 w 27"/>
                  <a:gd name="T11" fmla="*/ 12 h 18"/>
                  <a:gd name="T12" fmla="*/ 14 w 27"/>
                  <a:gd name="T13" fmla="*/ 16 h 18"/>
                  <a:gd name="T14" fmla="*/ 18 w 27"/>
                  <a:gd name="T15" fmla="*/ 18 h 18"/>
                  <a:gd name="T16" fmla="*/ 27 w 27"/>
                  <a:gd name="T17" fmla="*/ 10 h 18"/>
                  <a:gd name="T18" fmla="*/ 18 w 2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8">
                    <a:moveTo>
                      <a:pt x="18" y="0"/>
                    </a:moveTo>
                    <a:lnTo>
                      <a:pt x="14" y="2"/>
                    </a:lnTo>
                    <a:lnTo>
                      <a:pt x="19" y="6"/>
                    </a:lnTo>
                    <a:lnTo>
                      <a:pt x="0" y="6"/>
                    </a:lnTo>
                    <a:lnTo>
                      <a:pt x="0" y="12"/>
                    </a:lnTo>
                    <a:lnTo>
                      <a:pt x="19" y="12"/>
                    </a:lnTo>
                    <a:lnTo>
                      <a:pt x="14" y="16"/>
                    </a:lnTo>
                    <a:lnTo>
                      <a:pt x="18" y="18"/>
                    </a:lnTo>
                    <a:lnTo>
                      <a:pt x="27" y="10"/>
                    </a:lnTo>
                    <a:lnTo>
                      <a:pt x="18" y="0"/>
                    </a:lnTo>
                    <a:close/>
                  </a:path>
                </a:pathLst>
              </a:custGeom>
              <a:solidFill>
                <a:schemeClr val="accent5"/>
              </a:solidFill>
              <a:ln>
                <a:noFill/>
              </a:ln>
            </p:spPr>
            <p:txBody>
              <a:bodyPr anchor="ctr"/>
              <a:lstStyle/>
              <a:p>
                <a:pPr algn="ctr"/>
                <a:endParaRPr sz="1350"/>
              </a:p>
            </p:txBody>
          </p:sp>
          <p:sp>
            <p:nvSpPr>
              <p:cNvPr id="38" name="îşļîḑe">
                <a:extLst>
                  <a:ext uri="{FF2B5EF4-FFF2-40B4-BE49-F238E27FC236}">
                    <a16:creationId xmlns:a16="http://schemas.microsoft.com/office/drawing/2014/main" id="{6C3182F4-29C0-495F-AFD0-298020B5EF37}"/>
                  </a:ext>
                </a:extLst>
              </p:cNvPr>
              <p:cNvSpPr>
                <a:spLocks/>
              </p:cNvSpPr>
              <p:nvPr/>
            </p:nvSpPr>
            <p:spPr bwMode="auto">
              <a:xfrm>
                <a:off x="1538496" y="1911710"/>
                <a:ext cx="43104" cy="29841"/>
              </a:xfrm>
              <a:custGeom>
                <a:avLst/>
                <a:gdLst>
                  <a:gd name="T0" fmla="*/ 9 w 26"/>
                  <a:gd name="T1" fmla="*/ 0 h 18"/>
                  <a:gd name="T2" fmla="*/ 12 w 26"/>
                  <a:gd name="T3" fmla="*/ 2 h 18"/>
                  <a:gd name="T4" fmla="*/ 8 w 26"/>
                  <a:gd name="T5" fmla="*/ 6 h 18"/>
                  <a:gd name="T6" fmla="*/ 26 w 26"/>
                  <a:gd name="T7" fmla="*/ 6 h 18"/>
                  <a:gd name="T8" fmla="*/ 26 w 26"/>
                  <a:gd name="T9" fmla="*/ 12 h 18"/>
                  <a:gd name="T10" fmla="*/ 8 w 26"/>
                  <a:gd name="T11" fmla="*/ 12 h 18"/>
                  <a:gd name="T12" fmla="*/ 12 w 26"/>
                  <a:gd name="T13" fmla="*/ 16 h 18"/>
                  <a:gd name="T14" fmla="*/ 9 w 26"/>
                  <a:gd name="T15" fmla="*/ 18 h 18"/>
                  <a:gd name="T16" fmla="*/ 0 w 26"/>
                  <a:gd name="T17" fmla="*/ 10 h 18"/>
                  <a:gd name="T18" fmla="*/ 9 w 2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9" y="0"/>
                    </a:moveTo>
                    <a:lnTo>
                      <a:pt x="12" y="2"/>
                    </a:lnTo>
                    <a:lnTo>
                      <a:pt x="8" y="6"/>
                    </a:lnTo>
                    <a:lnTo>
                      <a:pt x="26" y="6"/>
                    </a:lnTo>
                    <a:lnTo>
                      <a:pt x="26" y="12"/>
                    </a:lnTo>
                    <a:lnTo>
                      <a:pt x="8" y="12"/>
                    </a:lnTo>
                    <a:lnTo>
                      <a:pt x="12" y="16"/>
                    </a:lnTo>
                    <a:lnTo>
                      <a:pt x="9" y="18"/>
                    </a:lnTo>
                    <a:lnTo>
                      <a:pt x="0" y="10"/>
                    </a:lnTo>
                    <a:lnTo>
                      <a:pt x="9" y="0"/>
                    </a:lnTo>
                    <a:close/>
                  </a:path>
                </a:pathLst>
              </a:custGeom>
              <a:solidFill>
                <a:schemeClr val="accent5"/>
              </a:solidFill>
              <a:ln>
                <a:noFill/>
              </a:ln>
            </p:spPr>
            <p:txBody>
              <a:bodyPr anchor="ctr"/>
              <a:lstStyle/>
              <a:p>
                <a:pPr algn="ctr"/>
                <a:endParaRPr sz="1350"/>
              </a:p>
            </p:txBody>
          </p:sp>
          <p:sp>
            <p:nvSpPr>
              <p:cNvPr id="39" name="íŝlíḋe">
                <a:extLst>
                  <a:ext uri="{FF2B5EF4-FFF2-40B4-BE49-F238E27FC236}">
                    <a16:creationId xmlns:a16="http://schemas.microsoft.com/office/drawing/2014/main" id="{17420C89-CB47-4508-A8D0-14D10989CD91}"/>
                  </a:ext>
                </a:extLst>
              </p:cNvPr>
              <p:cNvSpPr>
                <a:spLocks/>
              </p:cNvSpPr>
              <p:nvPr/>
            </p:nvSpPr>
            <p:spPr bwMode="auto">
              <a:xfrm>
                <a:off x="1686042" y="1893475"/>
                <a:ext cx="51393" cy="58024"/>
              </a:xfrm>
              <a:custGeom>
                <a:avLst/>
                <a:gdLst>
                  <a:gd name="T0" fmla="*/ 23 w 28"/>
                  <a:gd name="T1" fmla="*/ 20 h 32"/>
                  <a:gd name="T2" fmla="*/ 14 w 28"/>
                  <a:gd name="T3" fmla="*/ 27 h 32"/>
                  <a:gd name="T4" fmla="*/ 5 w 28"/>
                  <a:gd name="T5" fmla="*/ 18 h 32"/>
                  <a:gd name="T6" fmla="*/ 14 w 28"/>
                  <a:gd name="T7" fmla="*/ 9 h 32"/>
                  <a:gd name="T8" fmla="*/ 17 w 28"/>
                  <a:gd name="T9" fmla="*/ 10 h 32"/>
                  <a:gd name="T10" fmla="*/ 14 w 28"/>
                  <a:gd name="T11" fmla="*/ 15 h 32"/>
                  <a:gd name="T12" fmla="*/ 26 w 28"/>
                  <a:gd name="T13" fmla="*/ 11 h 32"/>
                  <a:gd name="T14" fmla="*/ 22 w 28"/>
                  <a:gd name="T15" fmla="*/ 0 h 32"/>
                  <a:gd name="T16" fmla="*/ 19 w 28"/>
                  <a:gd name="T17" fmla="*/ 5 h 32"/>
                  <a:gd name="T18" fmla="*/ 14 w 28"/>
                  <a:gd name="T19" fmla="*/ 4 h 32"/>
                  <a:gd name="T20" fmla="*/ 0 w 28"/>
                  <a:gd name="T21" fmla="*/ 18 h 32"/>
                  <a:gd name="T22" fmla="*/ 14 w 28"/>
                  <a:gd name="T23" fmla="*/ 32 h 32"/>
                  <a:gd name="T24" fmla="*/ 28 w 28"/>
                  <a:gd name="T25" fmla="*/ 20 h 32"/>
                  <a:gd name="T26" fmla="*/ 23 w 28"/>
                  <a:gd name="T27"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3" y="20"/>
                    </a:moveTo>
                    <a:cubicBezTo>
                      <a:pt x="22" y="24"/>
                      <a:pt x="19" y="27"/>
                      <a:pt x="14" y="27"/>
                    </a:cubicBezTo>
                    <a:cubicBezTo>
                      <a:pt x="9" y="27"/>
                      <a:pt x="5" y="23"/>
                      <a:pt x="5" y="18"/>
                    </a:cubicBezTo>
                    <a:cubicBezTo>
                      <a:pt x="5" y="13"/>
                      <a:pt x="9" y="9"/>
                      <a:pt x="14" y="9"/>
                    </a:cubicBezTo>
                    <a:cubicBezTo>
                      <a:pt x="15" y="9"/>
                      <a:pt x="16" y="9"/>
                      <a:pt x="17" y="10"/>
                    </a:cubicBezTo>
                    <a:cubicBezTo>
                      <a:pt x="14" y="15"/>
                      <a:pt x="14" y="15"/>
                      <a:pt x="14" y="15"/>
                    </a:cubicBezTo>
                    <a:cubicBezTo>
                      <a:pt x="26" y="11"/>
                      <a:pt x="26" y="11"/>
                      <a:pt x="26" y="11"/>
                    </a:cubicBezTo>
                    <a:cubicBezTo>
                      <a:pt x="22" y="0"/>
                      <a:pt x="22" y="0"/>
                      <a:pt x="22" y="0"/>
                    </a:cubicBezTo>
                    <a:cubicBezTo>
                      <a:pt x="19" y="5"/>
                      <a:pt x="19" y="5"/>
                      <a:pt x="19" y="5"/>
                    </a:cubicBezTo>
                    <a:cubicBezTo>
                      <a:pt x="17" y="5"/>
                      <a:pt x="16" y="4"/>
                      <a:pt x="14" y="4"/>
                    </a:cubicBezTo>
                    <a:cubicBezTo>
                      <a:pt x="6" y="4"/>
                      <a:pt x="0" y="11"/>
                      <a:pt x="0" y="18"/>
                    </a:cubicBezTo>
                    <a:cubicBezTo>
                      <a:pt x="0" y="26"/>
                      <a:pt x="6" y="32"/>
                      <a:pt x="14" y="32"/>
                    </a:cubicBezTo>
                    <a:cubicBezTo>
                      <a:pt x="21" y="32"/>
                      <a:pt x="27" y="27"/>
                      <a:pt x="28" y="20"/>
                    </a:cubicBezTo>
                    <a:lnTo>
                      <a:pt x="23" y="20"/>
                    </a:lnTo>
                    <a:close/>
                  </a:path>
                </a:pathLst>
              </a:custGeom>
              <a:solidFill>
                <a:schemeClr val="accent5"/>
              </a:solidFill>
              <a:ln>
                <a:noFill/>
              </a:ln>
            </p:spPr>
            <p:txBody>
              <a:bodyPr anchor="ctr"/>
              <a:lstStyle/>
              <a:p>
                <a:pPr algn="ctr"/>
                <a:endParaRPr sz="1350"/>
              </a:p>
            </p:txBody>
          </p:sp>
          <p:sp>
            <p:nvSpPr>
              <p:cNvPr id="40" name="ísḻîḋè">
                <a:extLst>
                  <a:ext uri="{FF2B5EF4-FFF2-40B4-BE49-F238E27FC236}">
                    <a16:creationId xmlns:a16="http://schemas.microsoft.com/office/drawing/2014/main" id="{C20804F8-6F27-4EA8-AB81-59E0C05CFB53}"/>
                  </a:ext>
                </a:extLst>
              </p:cNvPr>
              <p:cNvSpPr>
                <a:spLocks/>
              </p:cNvSpPr>
              <p:nvPr/>
            </p:nvSpPr>
            <p:spPr bwMode="auto">
              <a:xfrm>
                <a:off x="1931400" y="1830477"/>
                <a:ext cx="23210" cy="23210"/>
              </a:xfrm>
              <a:custGeom>
                <a:avLst/>
                <a:gdLst>
                  <a:gd name="T0" fmla="*/ 12 w 13"/>
                  <a:gd name="T1" fmla="*/ 11 h 13"/>
                  <a:gd name="T2" fmla="*/ 8 w 13"/>
                  <a:gd name="T3" fmla="*/ 7 h 13"/>
                  <a:gd name="T4" fmla="*/ 12 w 13"/>
                  <a:gd name="T5" fmla="*/ 3 h 13"/>
                  <a:gd name="T6" fmla="*/ 12 w 13"/>
                  <a:gd name="T7" fmla="*/ 1 h 13"/>
                  <a:gd name="T8" fmla="*/ 10 w 13"/>
                  <a:gd name="T9" fmla="*/ 1 h 13"/>
                  <a:gd name="T10" fmla="*/ 6 w 13"/>
                  <a:gd name="T11" fmla="*/ 5 h 13"/>
                  <a:gd name="T12" fmla="*/ 2 w 13"/>
                  <a:gd name="T13" fmla="*/ 1 h 13"/>
                  <a:gd name="T14" fmla="*/ 1 w 13"/>
                  <a:gd name="T15" fmla="*/ 1 h 13"/>
                  <a:gd name="T16" fmla="*/ 1 w 13"/>
                  <a:gd name="T17" fmla="*/ 3 h 13"/>
                  <a:gd name="T18" fmla="*/ 4 w 13"/>
                  <a:gd name="T19" fmla="*/ 7 h 13"/>
                  <a:gd name="T20" fmla="*/ 1 w 13"/>
                  <a:gd name="T21" fmla="*/ 11 h 13"/>
                  <a:gd name="T22" fmla="*/ 1 w 13"/>
                  <a:gd name="T23" fmla="*/ 12 h 13"/>
                  <a:gd name="T24" fmla="*/ 2 w 13"/>
                  <a:gd name="T25" fmla="*/ 12 h 13"/>
                  <a:gd name="T26" fmla="*/ 6 w 13"/>
                  <a:gd name="T27" fmla="*/ 8 h 13"/>
                  <a:gd name="T28" fmla="*/ 10 w 13"/>
                  <a:gd name="T29" fmla="*/ 12 h 13"/>
                  <a:gd name="T30" fmla="*/ 12 w 13"/>
                  <a:gd name="T31" fmla="*/ 12 h 13"/>
                  <a:gd name="T32" fmla="*/ 12 w 13"/>
                  <a:gd name="T3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12" y="11"/>
                    </a:moveTo>
                    <a:cubicBezTo>
                      <a:pt x="8" y="7"/>
                      <a:pt x="8" y="7"/>
                      <a:pt x="8" y="7"/>
                    </a:cubicBezTo>
                    <a:cubicBezTo>
                      <a:pt x="12" y="3"/>
                      <a:pt x="12" y="3"/>
                      <a:pt x="12" y="3"/>
                    </a:cubicBezTo>
                    <a:cubicBezTo>
                      <a:pt x="13" y="2"/>
                      <a:pt x="13" y="1"/>
                      <a:pt x="12" y="1"/>
                    </a:cubicBezTo>
                    <a:cubicBezTo>
                      <a:pt x="12" y="0"/>
                      <a:pt x="11" y="0"/>
                      <a:pt x="10" y="1"/>
                    </a:cubicBezTo>
                    <a:cubicBezTo>
                      <a:pt x="6" y="5"/>
                      <a:pt x="6" y="5"/>
                      <a:pt x="6" y="5"/>
                    </a:cubicBezTo>
                    <a:cubicBezTo>
                      <a:pt x="2" y="1"/>
                      <a:pt x="2" y="1"/>
                      <a:pt x="2" y="1"/>
                    </a:cubicBezTo>
                    <a:cubicBezTo>
                      <a:pt x="2" y="0"/>
                      <a:pt x="1" y="0"/>
                      <a:pt x="1" y="1"/>
                    </a:cubicBezTo>
                    <a:cubicBezTo>
                      <a:pt x="0" y="1"/>
                      <a:pt x="0" y="2"/>
                      <a:pt x="1" y="3"/>
                    </a:cubicBezTo>
                    <a:cubicBezTo>
                      <a:pt x="4" y="7"/>
                      <a:pt x="4" y="7"/>
                      <a:pt x="4" y="7"/>
                    </a:cubicBezTo>
                    <a:cubicBezTo>
                      <a:pt x="1" y="11"/>
                      <a:pt x="1" y="11"/>
                      <a:pt x="1" y="11"/>
                    </a:cubicBezTo>
                    <a:cubicBezTo>
                      <a:pt x="0" y="11"/>
                      <a:pt x="0" y="12"/>
                      <a:pt x="1" y="12"/>
                    </a:cubicBezTo>
                    <a:cubicBezTo>
                      <a:pt x="1" y="13"/>
                      <a:pt x="2" y="13"/>
                      <a:pt x="2" y="12"/>
                    </a:cubicBezTo>
                    <a:cubicBezTo>
                      <a:pt x="6" y="8"/>
                      <a:pt x="6" y="8"/>
                      <a:pt x="6" y="8"/>
                    </a:cubicBezTo>
                    <a:cubicBezTo>
                      <a:pt x="10" y="12"/>
                      <a:pt x="10" y="12"/>
                      <a:pt x="10" y="12"/>
                    </a:cubicBezTo>
                    <a:cubicBezTo>
                      <a:pt x="11" y="13"/>
                      <a:pt x="12" y="13"/>
                      <a:pt x="12" y="12"/>
                    </a:cubicBezTo>
                    <a:cubicBezTo>
                      <a:pt x="13" y="12"/>
                      <a:pt x="13" y="11"/>
                      <a:pt x="12" y="11"/>
                    </a:cubicBezTo>
                    <a:close/>
                  </a:path>
                </a:pathLst>
              </a:custGeom>
              <a:solidFill>
                <a:schemeClr val="accent5"/>
              </a:solidFill>
              <a:ln>
                <a:noFill/>
              </a:ln>
            </p:spPr>
            <p:txBody>
              <a:bodyPr anchor="ctr"/>
              <a:lstStyle/>
              <a:p>
                <a:pPr algn="ctr"/>
                <a:endParaRPr sz="1350"/>
              </a:p>
            </p:txBody>
          </p:sp>
          <p:sp>
            <p:nvSpPr>
              <p:cNvPr id="41" name="iśḷídè">
                <a:extLst>
                  <a:ext uri="{FF2B5EF4-FFF2-40B4-BE49-F238E27FC236}">
                    <a16:creationId xmlns:a16="http://schemas.microsoft.com/office/drawing/2014/main" id="{B5D61BCF-D9BD-4A53-AA66-6C0C8D4C8D22}"/>
                  </a:ext>
                </a:extLst>
              </p:cNvPr>
              <p:cNvSpPr>
                <a:spLocks/>
              </p:cNvSpPr>
              <p:nvPr/>
            </p:nvSpPr>
            <p:spPr bwMode="auto">
              <a:xfrm>
                <a:off x="1997713" y="1815556"/>
                <a:ext cx="84550" cy="48078"/>
              </a:xfrm>
              <a:custGeom>
                <a:avLst/>
                <a:gdLst>
                  <a:gd name="T0" fmla="*/ 11 w 47"/>
                  <a:gd name="T1" fmla="*/ 25 h 26"/>
                  <a:gd name="T2" fmla="*/ 7 w 47"/>
                  <a:gd name="T3" fmla="*/ 22 h 26"/>
                  <a:gd name="T4" fmla="*/ 1 w 47"/>
                  <a:gd name="T5" fmla="*/ 5 h 26"/>
                  <a:gd name="T6" fmla="*/ 4 w 47"/>
                  <a:gd name="T7" fmla="*/ 0 h 26"/>
                  <a:gd name="T8" fmla="*/ 35 w 47"/>
                  <a:gd name="T9" fmla="*/ 0 h 26"/>
                  <a:gd name="T10" fmla="*/ 41 w 47"/>
                  <a:gd name="T11" fmla="*/ 4 h 26"/>
                  <a:gd name="T12" fmla="*/ 46 w 47"/>
                  <a:gd name="T13" fmla="*/ 21 h 26"/>
                  <a:gd name="T14" fmla="*/ 42 w 47"/>
                  <a:gd name="T15" fmla="*/ 25 h 26"/>
                  <a:gd name="T16" fmla="*/ 11 w 47"/>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6">
                    <a:moveTo>
                      <a:pt x="11" y="25"/>
                    </a:moveTo>
                    <a:cubicBezTo>
                      <a:pt x="11" y="25"/>
                      <a:pt x="8" y="26"/>
                      <a:pt x="7" y="22"/>
                    </a:cubicBezTo>
                    <a:cubicBezTo>
                      <a:pt x="5" y="19"/>
                      <a:pt x="2" y="8"/>
                      <a:pt x="1" y="5"/>
                    </a:cubicBezTo>
                    <a:cubicBezTo>
                      <a:pt x="1" y="3"/>
                      <a:pt x="0" y="0"/>
                      <a:pt x="4" y="0"/>
                    </a:cubicBezTo>
                    <a:cubicBezTo>
                      <a:pt x="7" y="0"/>
                      <a:pt x="29" y="0"/>
                      <a:pt x="35" y="0"/>
                    </a:cubicBezTo>
                    <a:cubicBezTo>
                      <a:pt x="40" y="0"/>
                      <a:pt x="40" y="1"/>
                      <a:pt x="41" y="4"/>
                    </a:cubicBezTo>
                    <a:cubicBezTo>
                      <a:pt x="42" y="6"/>
                      <a:pt x="46" y="18"/>
                      <a:pt x="46" y="21"/>
                    </a:cubicBezTo>
                    <a:cubicBezTo>
                      <a:pt x="47" y="24"/>
                      <a:pt x="46" y="25"/>
                      <a:pt x="42" y="25"/>
                    </a:cubicBezTo>
                    <a:cubicBezTo>
                      <a:pt x="37" y="25"/>
                      <a:pt x="11" y="25"/>
                      <a:pt x="11" y="25"/>
                    </a:cubicBezTo>
                    <a:close/>
                  </a:path>
                </a:pathLst>
              </a:custGeom>
              <a:solidFill>
                <a:schemeClr val="accent6"/>
              </a:solidFill>
              <a:ln>
                <a:noFill/>
              </a:ln>
            </p:spPr>
            <p:txBody>
              <a:bodyPr anchor="ctr"/>
              <a:lstStyle/>
              <a:p>
                <a:pPr algn="ctr"/>
                <a:endParaRPr sz="1350"/>
              </a:p>
            </p:txBody>
          </p:sp>
          <p:sp>
            <p:nvSpPr>
              <p:cNvPr id="42" name="ïṣļïḑê">
                <a:extLst>
                  <a:ext uri="{FF2B5EF4-FFF2-40B4-BE49-F238E27FC236}">
                    <a16:creationId xmlns:a16="http://schemas.microsoft.com/office/drawing/2014/main" id="{E7048ED2-9AB7-4495-A012-43A0B1EF9CBD}"/>
                  </a:ext>
                </a:extLst>
              </p:cNvPr>
              <p:cNvSpPr>
                <a:spLocks/>
              </p:cNvSpPr>
              <p:nvPr/>
            </p:nvSpPr>
            <p:spPr bwMode="auto">
              <a:xfrm>
                <a:off x="1797117" y="1911710"/>
                <a:ext cx="36472" cy="36472"/>
              </a:xfrm>
              <a:custGeom>
                <a:avLst/>
                <a:gdLst>
                  <a:gd name="T0" fmla="*/ 19 w 20"/>
                  <a:gd name="T1" fmla="*/ 20 h 20"/>
                  <a:gd name="T2" fmla="*/ 18 w 20"/>
                  <a:gd name="T3" fmla="*/ 20 h 20"/>
                  <a:gd name="T4" fmla="*/ 11 w 20"/>
                  <a:gd name="T5" fmla="*/ 13 h 20"/>
                  <a:gd name="T6" fmla="*/ 7 w 20"/>
                  <a:gd name="T7" fmla="*/ 15 h 20"/>
                  <a:gd name="T8" fmla="*/ 0 w 20"/>
                  <a:gd name="T9" fmla="*/ 7 h 20"/>
                  <a:gd name="T10" fmla="*/ 7 w 20"/>
                  <a:gd name="T11" fmla="*/ 0 h 20"/>
                  <a:gd name="T12" fmla="*/ 14 w 20"/>
                  <a:gd name="T13" fmla="*/ 7 h 20"/>
                  <a:gd name="T14" fmla="*/ 13 w 20"/>
                  <a:gd name="T15" fmla="*/ 11 h 20"/>
                  <a:gd name="T16" fmla="*/ 19 w 20"/>
                  <a:gd name="T17" fmla="*/ 18 h 20"/>
                  <a:gd name="T18" fmla="*/ 20 w 20"/>
                  <a:gd name="T19" fmla="*/ 19 h 20"/>
                  <a:gd name="T20" fmla="*/ 19 w 20"/>
                  <a:gd name="T21" fmla="*/ 20 h 20"/>
                  <a:gd name="T22" fmla="*/ 7 w 20"/>
                  <a:gd name="T23" fmla="*/ 2 h 20"/>
                  <a:gd name="T24" fmla="*/ 2 w 20"/>
                  <a:gd name="T25" fmla="*/ 7 h 20"/>
                  <a:gd name="T26" fmla="*/ 7 w 20"/>
                  <a:gd name="T27" fmla="*/ 12 h 20"/>
                  <a:gd name="T28" fmla="*/ 12 w 20"/>
                  <a:gd name="T29" fmla="*/ 7 h 20"/>
                  <a:gd name="T30" fmla="*/ 7 w 2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9" y="20"/>
                    </a:moveTo>
                    <a:cubicBezTo>
                      <a:pt x="18" y="20"/>
                      <a:pt x="18" y="20"/>
                      <a:pt x="18" y="20"/>
                    </a:cubicBezTo>
                    <a:cubicBezTo>
                      <a:pt x="11" y="13"/>
                      <a:pt x="11" y="13"/>
                      <a:pt x="11" y="13"/>
                    </a:cubicBezTo>
                    <a:cubicBezTo>
                      <a:pt x="10" y="14"/>
                      <a:pt x="9" y="15"/>
                      <a:pt x="7" y="15"/>
                    </a:cubicBezTo>
                    <a:cubicBezTo>
                      <a:pt x="3" y="15"/>
                      <a:pt x="0" y="11"/>
                      <a:pt x="0" y="7"/>
                    </a:cubicBezTo>
                    <a:cubicBezTo>
                      <a:pt x="0" y="3"/>
                      <a:pt x="3" y="0"/>
                      <a:pt x="7" y="0"/>
                    </a:cubicBezTo>
                    <a:cubicBezTo>
                      <a:pt x="11" y="0"/>
                      <a:pt x="14" y="3"/>
                      <a:pt x="14" y="7"/>
                    </a:cubicBezTo>
                    <a:cubicBezTo>
                      <a:pt x="14" y="9"/>
                      <a:pt x="14" y="10"/>
                      <a:pt x="13" y="11"/>
                    </a:cubicBezTo>
                    <a:cubicBezTo>
                      <a:pt x="19" y="18"/>
                      <a:pt x="19" y="18"/>
                      <a:pt x="19" y="18"/>
                    </a:cubicBezTo>
                    <a:cubicBezTo>
                      <a:pt x="20" y="18"/>
                      <a:pt x="20" y="18"/>
                      <a:pt x="20" y="19"/>
                    </a:cubicBezTo>
                    <a:cubicBezTo>
                      <a:pt x="20" y="19"/>
                      <a:pt x="19" y="20"/>
                      <a:pt x="19" y="20"/>
                    </a:cubicBezTo>
                    <a:close/>
                    <a:moveTo>
                      <a:pt x="7" y="2"/>
                    </a:moveTo>
                    <a:cubicBezTo>
                      <a:pt x="4" y="2"/>
                      <a:pt x="2" y="4"/>
                      <a:pt x="2" y="7"/>
                    </a:cubicBezTo>
                    <a:cubicBezTo>
                      <a:pt x="2" y="10"/>
                      <a:pt x="4" y="12"/>
                      <a:pt x="7" y="12"/>
                    </a:cubicBezTo>
                    <a:cubicBezTo>
                      <a:pt x="10" y="12"/>
                      <a:pt x="12" y="10"/>
                      <a:pt x="12" y="7"/>
                    </a:cubicBezTo>
                    <a:cubicBezTo>
                      <a:pt x="12" y="4"/>
                      <a:pt x="10" y="2"/>
                      <a:pt x="7" y="2"/>
                    </a:cubicBezTo>
                    <a:close/>
                  </a:path>
                </a:pathLst>
              </a:custGeom>
              <a:solidFill>
                <a:schemeClr val="accent5"/>
              </a:solidFill>
              <a:ln>
                <a:noFill/>
              </a:ln>
            </p:spPr>
            <p:txBody>
              <a:bodyPr anchor="ctr"/>
              <a:lstStyle/>
              <a:p>
                <a:pPr algn="ctr"/>
                <a:endParaRPr sz="1350"/>
              </a:p>
            </p:txBody>
          </p:sp>
          <p:sp>
            <p:nvSpPr>
              <p:cNvPr id="43" name="iṧḻïḍè">
                <a:extLst>
                  <a:ext uri="{FF2B5EF4-FFF2-40B4-BE49-F238E27FC236}">
                    <a16:creationId xmlns:a16="http://schemas.microsoft.com/office/drawing/2014/main" id="{73849347-4AFD-4662-993A-3FC520B42B24}"/>
                  </a:ext>
                </a:extLst>
              </p:cNvPr>
              <p:cNvSpPr>
                <a:spLocks/>
              </p:cNvSpPr>
              <p:nvPr/>
            </p:nvSpPr>
            <p:spPr bwMode="auto">
              <a:xfrm>
                <a:off x="4179416" y="1896790"/>
                <a:ext cx="62997" cy="58024"/>
              </a:xfrm>
              <a:custGeom>
                <a:avLst/>
                <a:gdLst>
                  <a:gd name="T0" fmla="*/ 25 w 34"/>
                  <a:gd name="T1" fmla="*/ 32 h 32"/>
                  <a:gd name="T2" fmla="*/ 17 w 34"/>
                  <a:gd name="T3" fmla="*/ 26 h 32"/>
                  <a:gd name="T4" fmla="*/ 9 w 34"/>
                  <a:gd name="T5" fmla="*/ 32 h 32"/>
                  <a:gd name="T6" fmla="*/ 6 w 34"/>
                  <a:gd name="T7" fmla="*/ 32 h 32"/>
                  <a:gd name="T8" fmla="*/ 6 w 34"/>
                  <a:gd name="T9" fmla="*/ 32 h 32"/>
                  <a:gd name="T10" fmla="*/ 6 w 34"/>
                  <a:gd name="T11" fmla="*/ 30 h 32"/>
                  <a:gd name="T12" fmla="*/ 6 w 34"/>
                  <a:gd name="T13" fmla="*/ 30 h 32"/>
                  <a:gd name="T14" fmla="*/ 9 w 34"/>
                  <a:gd name="T15" fmla="*/ 20 h 32"/>
                  <a:gd name="T16" fmla="*/ 1 w 34"/>
                  <a:gd name="T17" fmla="*/ 15 h 32"/>
                  <a:gd name="T18" fmla="*/ 0 w 34"/>
                  <a:gd name="T19" fmla="*/ 12 h 32"/>
                  <a:gd name="T20" fmla="*/ 0 w 34"/>
                  <a:gd name="T21" fmla="*/ 12 h 32"/>
                  <a:gd name="T22" fmla="*/ 2 w 34"/>
                  <a:gd name="T23" fmla="*/ 11 h 32"/>
                  <a:gd name="T24" fmla="*/ 2 w 34"/>
                  <a:gd name="T25" fmla="*/ 11 h 32"/>
                  <a:gd name="T26" fmla="*/ 12 w 34"/>
                  <a:gd name="T27" fmla="*/ 11 h 32"/>
                  <a:gd name="T28" fmla="*/ 15 w 34"/>
                  <a:gd name="T29" fmla="*/ 2 h 32"/>
                  <a:gd name="T30" fmla="*/ 17 w 34"/>
                  <a:gd name="T31" fmla="*/ 0 h 32"/>
                  <a:gd name="T32" fmla="*/ 17 w 34"/>
                  <a:gd name="T33" fmla="*/ 0 h 32"/>
                  <a:gd name="T34" fmla="*/ 19 w 34"/>
                  <a:gd name="T35" fmla="*/ 2 h 32"/>
                  <a:gd name="T36" fmla="*/ 19 w 34"/>
                  <a:gd name="T37" fmla="*/ 2 h 32"/>
                  <a:gd name="T38" fmla="*/ 22 w 34"/>
                  <a:gd name="T39" fmla="*/ 11 h 32"/>
                  <a:gd name="T40" fmla="*/ 31 w 34"/>
                  <a:gd name="T41" fmla="*/ 11 h 32"/>
                  <a:gd name="T42" fmla="*/ 33 w 34"/>
                  <a:gd name="T43" fmla="*/ 12 h 32"/>
                  <a:gd name="T44" fmla="*/ 33 w 34"/>
                  <a:gd name="T45" fmla="*/ 12 h 32"/>
                  <a:gd name="T46" fmla="*/ 33 w 34"/>
                  <a:gd name="T47" fmla="*/ 15 h 32"/>
                  <a:gd name="T48" fmla="*/ 33 w 34"/>
                  <a:gd name="T49" fmla="*/ 15 h 32"/>
                  <a:gd name="T50" fmla="*/ 25 w 34"/>
                  <a:gd name="T51" fmla="*/ 20 h 32"/>
                  <a:gd name="T52" fmla="*/ 28 w 34"/>
                  <a:gd name="T53" fmla="*/ 30 h 32"/>
                  <a:gd name="T54" fmla="*/ 27 w 34"/>
                  <a:gd name="T55" fmla="*/ 32 h 32"/>
                  <a:gd name="T56" fmla="*/ 27 w 34"/>
                  <a:gd name="T57" fmla="*/ 32 h 32"/>
                  <a:gd name="T58" fmla="*/ 26 w 34"/>
                  <a:gd name="T59" fmla="*/ 32 h 32"/>
                  <a:gd name="T60" fmla="*/ 26 w 34"/>
                  <a:gd name="T61" fmla="*/ 32 h 32"/>
                  <a:gd name="T62" fmla="*/ 25 w 34"/>
                  <a:gd name="T63" fmla="*/ 32 h 32"/>
                  <a:gd name="T64" fmla="*/ 18 w 34"/>
                  <a:gd name="T65" fmla="*/ 22 h 32"/>
                  <a:gd name="T66" fmla="*/ 22 w 34"/>
                  <a:gd name="T67" fmla="*/ 25 h 32"/>
                  <a:gd name="T68" fmla="*/ 20 w 34"/>
                  <a:gd name="T69" fmla="*/ 20 h 32"/>
                  <a:gd name="T70" fmla="*/ 21 w 34"/>
                  <a:gd name="T71" fmla="*/ 18 h 32"/>
                  <a:gd name="T72" fmla="*/ 21 w 34"/>
                  <a:gd name="T73" fmla="*/ 18 h 32"/>
                  <a:gd name="T74" fmla="*/ 25 w 34"/>
                  <a:gd name="T75" fmla="*/ 15 h 32"/>
                  <a:gd name="T76" fmla="*/ 20 w 34"/>
                  <a:gd name="T77" fmla="*/ 15 h 32"/>
                  <a:gd name="T78" fmla="*/ 18 w 34"/>
                  <a:gd name="T79" fmla="*/ 14 h 32"/>
                  <a:gd name="T80" fmla="*/ 18 w 34"/>
                  <a:gd name="T81" fmla="*/ 14 h 32"/>
                  <a:gd name="T82" fmla="*/ 17 w 34"/>
                  <a:gd name="T83" fmla="*/ 9 h 32"/>
                  <a:gd name="T84" fmla="*/ 15 w 34"/>
                  <a:gd name="T85" fmla="*/ 14 h 32"/>
                  <a:gd name="T86" fmla="*/ 13 w 34"/>
                  <a:gd name="T87" fmla="*/ 15 h 32"/>
                  <a:gd name="T88" fmla="*/ 13 w 34"/>
                  <a:gd name="T89" fmla="*/ 15 h 32"/>
                  <a:gd name="T90" fmla="*/ 8 w 34"/>
                  <a:gd name="T91" fmla="*/ 15 h 32"/>
                  <a:gd name="T92" fmla="*/ 12 w 34"/>
                  <a:gd name="T93" fmla="*/ 18 h 32"/>
                  <a:gd name="T94" fmla="*/ 13 w 34"/>
                  <a:gd name="T95" fmla="*/ 20 h 32"/>
                  <a:gd name="T96" fmla="*/ 13 w 34"/>
                  <a:gd name="T97" fmla="*/ 20 h 32"/>
                  <a:gd name="T98" fmla="*/ 11 w 34"/>
                  <a:gd name="T99" fmla="*/ 25 h 32"/>
                  <a:gd name="T100" fmla="*/ 16 w 34"/>
                  <a:gd name="T101" fmla="*/ 22 h 32"/>
                  <a:gd name="T102" fmla="*/ 17 w 34"/>
                  <a:gd name="T103" fmla="*/ 22 h 32"/>
                  <a:gd name="T104" fmla="*/ 17 w 34"/>
                  <a:gd name="T105" fmla="*/ 22 h 32"/>
                  <a:gd name="T106" fmla="*/ 18 w 34"/>
                  <a:gd name="T10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2">
                    <a:moveTo>
                      <a:pt x="25" y="32"/>
                    </a:moveTo>
                    <a:cubicBezTo>
                      <a:pt x="17" y="26"/>
                      <a:pt x="17" y="26"/>
                      <a:pt x="17" y="26"/>
                    </a:cubicBezTo>
                    <a:cubicBezTo>
                      <a:pt x="9" y="32"/>
                      <a:pt x="9" y="32"/>
                      <a:pt x="9" y="32"/>
                    </a:cubicBezTo>
                    <a:cubicBezTo>
                      <a:pt x="8" y="32"/>
                      <a:pt x="7" y="32"/>
                      <a:pt x="6" y="32"/>
                    </a:cubicBezTo>
                    <a:cubicBezTo>
                      <a:pt x="6" y="32"/>
                      <a:pt x="6" y="32"/>
                      <a:pt x="6" y="32"/>
                    </a:cubicBezTo>
                    <a:cubicBezTo>
                      <a:pt x="6" y="31"/>
                      <a:pt x="5" y="31"/>
                      <a:pt x="6" y="30"/>
                    </a:cubicBezTo>
                    <a:cubicBezTo>
                      <a:pt x="6" y="30"/>
                      <a:pt x="6" y="30"/>
                      <a:pt x="6" y="30"/>
                    </a:cubicBezTo>
                    <a:cubicBezTo>
                      <a:pt x="9" y="20"/>
                      <a:pt x="9" y="20"/>
                      <a:pt x="9" y="20"/>
                    </a:cubicBezTo>
                    <a:cubicBezTo>
                      <a:pt x="1" y="15"/>
                      <a:pt x="1" y="15"/>
                      <a:pt x="1" y="15"/>
                    </a:cubicBezTo>
                    <a:cubicBezTo>
                      <a:pt x="0" y="14"/>
                      <a:pt x="0" y="13"/>
                      <a:pt x="0" y="12"/>
                    </a:cubicBezTo>
                    <a:cubicBezTo>
                      <a:pt x="0" y="12"/>
                      <a:pt x="0" y="12"/>
                      <a:pt x="0" y="12"/>
                    </a:cubicBezTo>
                    <a:cubicBezTo>
                      <a:pt x="0" y="12"/>
                      <a:pt x="1" y="11"/>
                      <a:pt x="2" y="11"/>
                    </a:cubicBezTo>
                    <a:cubicBezTo>
                      <a:pt x="2" y="11"/>
                      <a:pt x="2" y="11"/>
                      <a:pt x="2" y="11"/>
                    </a:cubicBezTo>
                    <a:cubicBezTo>
                      <a:pt x="12" y="11"/>
                      <a:pt x="12" y="11"/>
                      <a:pt x="12" y="11"/>
                    </a:cubicBezTo>
                    <a:cubicBezTo>
                      <a:pt x="15" y="2"/>
                      <a:pt x="15" y="2"/>
                      <a:pt x="15" y="2"/>
                    </a:cubicBezTo>
                    <a:cubicBezTo>
                      <a:pt x="15" y="1"/>
                      <a:pt x="16" y="0"/>
                      <a:pt x="17" y="0"/>
                    </a:cubicBezTo>
                    <a:cubicBezTo>
                      <a:pt x="17" y="0"/>
                      <a:pt x="17" y="0"/>
                      <a:pt x="17" y="0"/>
                    </a:cubicBezTo>
                    <a:cubicBezTo>
                      <a:pt x="18" y="0"/>
                      <a:pt x="18" y="1"/>
                      <a:pt x="19" y="2"/>
                    </a:cubicBezTo>
                    <a:cubicBezTo>
                      <a:pt x="19" y="2"/>
                      <a:pt x="19" y="2"/>
                      <a:pt x="19" y="2"/>
                    </a:cubicBezTo>
                    <a:cubicBezTo>
                      <a:pt x="22" y="11"/>
                      <a:pt x="22" y="11"/>
                      <a:pt x="22" y="11"/>
                    </a:cubicBezTo>
                    <a:cubicBezTo>
                      <a:pt x="31" y="11"/>
                      <a:pt x="31" y="11"/>
                      <a:pt x="31" y="11"/>
                    </a:cubicBezTo>
                    <a:cubicBezTo>
                      <a:pt x="32" y="11"/>
                      <a:pt x="33" y="12"/>
                      <a:pt x="33" y="12"/>
                    </a:cubicBezTo>
                    <a:cubicBezTo>
                      <a:pt x="33" y="12"/>
                      <a:pt x="33" y="12"/>
                      <a:pt x="33" y="12"/>
                    </a:cubicBezTo>
                    <a:cubicBezTo>
                      <a:pt x="34" y="13"/>
                      <a:pt x="33" y="14"/>
                      <a:pt x="33" y="15"/>
                    </a:cubicBezTo>
                    <a:cubicBezTo>
                      <a:pt x="33" y="15"/>
                      <a:pt x="33" y="15"/>
                      <a:pt x="33" y="15"/>
                    </a:cubicBezTo>
                    <a:cubicBezTo>
                      <a:pt x="25" y="20"/>
                      <a:pt x="25" y="20"/>
                      <a:pt x="25" y="20"/>
                    </a:cubicBezTo>
                    <a:cubicBezTo>
                      <a:pt x="28" y="30"/>
                      <a:pt x="28" y="30"/>
                      <a:pt x="28" y="30"/>
                    </a:cubicBezTo>
                    <a:cubicBezTo>
                      <a:pt x="28" y="31"/>
                      <a:pt x="28" y="31"/>
                      <a:pt x="27" y="32"/>
                    </a:cubicBezTo>
                    <a:cubicBezTo>
                      <a:pt x="27" y="32"/>
                      <a:pt x="27" y="32"/>
                      <a:pt x="27" y="32"/>
                    </a:cubicBezTo>
                    <a:cubicBezTo>
                      <a:pt x="27" y="32"/>
                      <a:pt x="26" y="32"/>
                      <a:pt x="26" y="32"/>
                    </a:cubicBezTo>
                    <a:cubicBezTo>
                      <a:pt x="26" y="32"/>
                      <a:pt x="26" y="32"/>
                      <a:pt x="26" y="32"/>
                    </a:cubicBezTo>
                    <a:cubicBezTo>
                      <a:pt x="25" y="32"/>
                      <a:pt x="25" y="32"/>
                      <a:pt x="25" y="32"/>
                    </a:cubicBezTo>
                    <a:close/>
                    <a:moveTo>
                      <a:pt x="18" y="22"/>
                    </a:moveTo>
                    <a:cubicBezTo>
                      <a:pt x="22" y="25"/>
                      <a:pt x="22" y="25"/>
                      <a:pt x="22" y="25"/>
                    </a:cubicBezTo>
                    <a:cubicBezTo>
                      <a:pt x="20" y="20"/>
                      <a:pt x="20" y="20"/>
                      <a:pt x="20" y="20"/>
                    </a:cubicBezTo>
                    <a:cubicBezTo>
                      <a:pt x="20" y="19"/>
                      <a:pt x="20" y="19"/>
                      <a:pt x="21" y="18"/>
                    </a:cubicBezTo>
                    <a:cubicBezTo>
                      <a:pt x="21" y="18"/>
                      <a:pt x="21" y="18"/>
                      <a:pt x="21" y="18"/>
                    </a:cubicBezTo>
                    <a:cubicBezTo>
                      <a:pt x="25" y="15"/>
                      <a:pt x="25" y="15"/>
                      <a:pt x="25" y="15"/>
                    </a:cubicBezTo>
                    <a:cubicBezTo>
                      <a:pt x="20" y="15"/>
                      <a:pt x="20" y="15"/>
                      <a:pt x="20" y="15"/>
                    </a:cubicBezTo>
                    <a:cubicBezTo>
                      <a:pt x="19" y="15"/>
                      <a:pt x="19" y="14"/>
                      <a:pt x="18" y="14"/>
                    </a:cubicBezTo>
                    <a:cubicBezTo>
                      <a:pt x="18" y="14"/>
                      <a:pt x="18" y="14"/>
                      <a:pt x="18" y="14"/>
                    </a:cubicBezTo>
                    <a:cubicBezTo>
                      <a:pt x="17" y="9"/>
                      <a:pt x="17" y="9"/>
                      <a:pt x="17" y="9"/>
                    </a:cubicBezTo>
                    <a:cubicBezTo>
                      <a:pt x="15" y="14"/>
                      <a:pt x="15" y="14"/>
                      <a:pt x="15" y="14"/>
                    </a:cubicBezTo>
                    <a:cubicBezTo>
                      <a:pt x="15" y="14"/>
                      <a:pt x="14" y="15"/>
                      <a:pt x="13" y="15"/>
                    </a:cubicBezTo>
                    <a:cubicBezTo>
                      <a:pt x="13" y="15"/>
                      <a:pt x="13" y="15"/>
                      <a:pt x="13" y="15"/>
                    </a:cubicBezTo>
                    <a:cubicBezTo>
                      <a:pt x="8" y="15"/>
                      <a:pt x="8" y="15"/>
                      <a:pt x="8" y="15"/>
                    </a:cubicBezTo>
                    <a:cubicBezTo>
                      <a:pt x="12" y="18"/>
                      <a:pt x="12" y="18"/>
                      <a:pt x="12" y="18"/>
                    </a:cubicBezTo>
                    <a:cubicBezTo>
                      <a:pt x="13" y="19"/>
                      <a:pt x="13" y="19"/>
                      <a:pt x="13" y="20"/>
                    </a:cubicBezTo>
                    <a:cubicBezTo>
                      <a:pt x="13" y="20"/>
                      <a:pt x="13" y="20"/>
                      <a:pt x="13" y="20"/>
                    </a:cubicBezTo>
                    <a:cubicBezTo>
                      <a:pt x="11" y="25"/>
                      <a:pt x="11" y="25"/>
                      <a:pt x="11" y="25"/>
                    </a:cubicBezTo>
                    <a:cubicBezTo>
                      <a:pt x="16" y="22"/>
                      <a:pt x="16" y="22"/>
                      <a:pt x="16" y="22"/>
                    </a:cubicBezTo>
                    <a:cubicBezTo>
                      <a:pt x="16" y="22"/>
                      <a:pt x="16" y="22"/>
                      <a:pt x="17" y="22"/>
                    </a:cubicBezTo>
                    <a:cubicBezTo>
                      <a:pt x="17" y="22"/>
                      <a:pt x="17" y="22"/>
                      <a:pt x="17" y="22"/>
                    </a:cubicBezTo>
                    <a:cubicBezTo>
                      <a:pt x="17" y="22"/>
                      <a:pt x="18" y="22"/>
                      <a:pt x="18" y="22"/>
                    </a:cubicBezTo>
                    <a:close/>
                  </a:path>
                </a:pathLst>
              </a:custGeom>
              <a:solidFill>
                <a:schemeClr val="accent5"/>
              </a:solidFill>
              <a:ln>
                <a:noFill/>
              </a:ln>
            </p:spPr>
            <p:txBody>
              <a:bodyPr anchor="ctr"/>
              <a:lstStyle/>
              <a:p>
                <a:pPr algn="ctr"/>
                <a:endParaRPr sz="1350"/>
              </a:p>
            </p:txBody>
          </p:sp>
          <p:sp>
            <p:nvSpPr>
              <p:cNvPr id="44" name="íṧḻîḑè">
                <a:extLst>
                  <a:ext uri="{FF2B5EF4-FFF2-40B4-BE49-F238E27FC236}">
                    <a16:creationId xmlns:a16="http://schemas.microsoft.com/office/drawing/2014/main" id="{30D7B60A-A2A9-455D-99E3-BC687B4E4692}"/>
                  </a:ext>
                </a:extLst>
              </p:cNvPr>
              <p:cNvSpPr/>
              <p:nvPr/>
            </p:nvSpPr>
            <p:spPr>
              <a:xfrm>
                <a:off x="1505339" y="1974708"/>
                <a:ext cx="2877990" cy="1679173"/>
              </a:xfrm>
              <a:prstGeom prst="rect">
                <a:avLst/>
              </a:prstGeom>
              <a:blipFill>
                <a:blip r:embed="rId4"/>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45" name="ïṧľîḍè">
                <a:extLst>
                  <a:ext uri="{FF2B5EF4-FFF2-40B4-BE49-F238E27FC236}">
                    <a16:creationId xmlns:a16="http://schemas.microsoft.com/office/drawing/2014/main" id="{C4B5B935-96B8-463C-8B38-74E19ABAADBD}"/>
                  </a:ext>
                </a:extLst>
              </p:cNvPr>
              <p:cNvSpPr/>
              <p:nvPr/>
            </p:nvSpPr>
            <p:spPr>
              <a:xfrm>
                <a:off x="4167545" y="1596833"/>
                <a:ext cx="3828398" cy="2208673"/>
              </a:xfrm>
              <a:prstGeom prst="rect">
                <a:avLst/>
              </a:prstGeom>
              <a:blipFill>
                <a:blip r:embed="rId5"/>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46" name="ïsḷïḑê">
                <a:extLst>
                  <a:ext uri="{FF2B5EF4-FFF2-40B4-BE49-F238E27FC236}">
                    <a16:creationId xmlns:a16="http://schemas.microsoft.com/office/drawing/2014/main" id="{3D652E20-06A8-4F46-A68D-F52038070F38}"/>
                  </a:ext>
                </a:extLst>
              </p:cNvPr>
              <p:cNvSpPr>
                <a:spLocks/>
              </p:cNvSpPr>
              <p:nvPr/>
            </p:nvSpPr>
            <p:spPr bwMode="auto">
              <a:xfrm>
                <a:off x="4167546" y="1340768"/>
                <a:ext cx="3828397" cy="249343"/>
              </a:xfrm>
              <a:prstGeom prst="rect">
                <a:avLst/>
              </a:prstGeom>
              <a:solidFill>
                <a:schemeClr val="accent6">
                  <a:lumMod val="60000"/>
                  <a:lumOff val="40000"/>
                </a:schemeClr>
              </a:solidFill>
              <a:ln w="0" cap="flat">
                <a:noFill/>
                <a:prstDash val="solid"/>
                <a:miter lim="800000"/>
                <a:headEnd/>
                <a:tailEnd/>
              </a:ln>
            </p:spPr>
            <p:txBody>
              <a:bodyPr anchor="ctr"/>
              <a:lstStyle/>
              <a:p>
                <a:pPr algn="ctr"/>
                <a:endParaRPr sz="1350"/>
              </a:p>
            </p:txBody>
          </p:sp>
          <p:sp>
            <p:nvSpPr>
              <p:cNvPr id="47" name="ïṡḻiḓê">
                <a:extLst>
                  <a:ext uri="{FF2B5EF4-FFF2-40B4-BE49-F238E27FC236}">
                    <a16:creationId xmlns:a16="http://schemas.microsoft.com/office/drawing/2014/main" id="{9FD32856-0EFB-42AE-AA7F-E5E973742D86}"/>
                  </a:ext>
                </a:extLst>
              </p:cNvPr>
              <p:cNvSpPr>
                <a:spLocks/>
              </p:cNvSpPr>
              <p:nvPr/>
            </p:nvSpPr>
            <p:spPr bwMode="auto">
              <a:xfrm>
                <a:off x="4167546" y="1340768"/>
                <a:ext cx="3828397" cy="114742"/>
              </a:xfrm>
              <a:custGeom>
                <a:avLst/>
                <a:gdLst>
                  <a:gd name="T0" fmla="*/ 19 w 1574"/>
                  <a:gd name="T1" fmla="*/ 4 h 47"/>
                  <a:gd name="T2" fmla="*/ 243 w 1574"/>
                  <a:gd name="T3" fmla="*/ 4 h 47"/>
                  <a:gd name="T4" fmla="*/ 255 w 1574"/>
                  <a:gd name="T5" fmla="*/ 14 h 47"/>
                  <a:gd name="T6" fmla="*/ 265 w 1574"/>
                  <a:gd name="T7" fmla="*/ 47 h 47"/>
                  <a:gd name="T8" fmla="*/ 1574 w 1574"/>
                  <a:gd name="T9" fmla="*/ 47 h 47"/>
                  <a:gd name="T10" fmla="*/ 1574 w 1574"/>
                  <a:gd name="T11" fmla="*/ 0 h 47"/>
                  <a:gd name="T12" fmla="*/ 0 w 1574"/>
                  <a:gd name="T13" fmla="*/ 0 h 47"/>
                  <a:gd name="T14" fmla="*/ 0 w 1574"/>
                  <a:gd name="T15" fmla="*/ 41 h 47"/>
                  <a:gd name="T16" fmla="*/ 19 w 1574"/>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4" h="47">
                    <a:moveTo>
                      <a:pt x="19" y="4"/>
                    </a:moveTo>
                    <a:cubicBezTo>
                      <a:pt x="28" y="4"/>
                      <a:pt x="234" y="4"/>
                      <a:pt x="243" y="4"/>
                    </a:cubicBezTo>
                    <a:cubicBezTo>
                      <a:pt x="252" y="4"/>
                      <a:pt x="253" y="8"/>
                      <a:pt x="255" y="14"/>
                    </a:cubicBezTo>
                    <a:cubicBezTo>
                      <a:pt x="258" y="21"/>
                      <a:pt x="265" y="47"/>
                      <a:pt x="265" y="47"/>
                    </a:cubicBezTo>
                    <a:cubicBezTo>
                      <a:pt x="1574" y="47"/>
                      <a:pt x="1574" y="47"/>
                      <a:pt x="1574" y="47"/>
                    </a:cubicBezTo>
                    <a:cubicBezTo>
                      <a:pt x="1574" y="0"/>
                      <a:pt x="1574" y="0"/>
                      <a:pt x="1574" y="0"/>
                    </a:cubicBezTo>
                    <a:cubicBezTo>
                      <a:pt x="0" y="0"/>
                      <a:pt x="0" y="0"/>
                      <a:pt x="0" y="0"/>
                    </a:cubicBezTo>
                    <a:cubicBezTo>
                      <a:pt x="0" y="41"/>
                      <a:pt x="0" y="41"/>
                      <a:pt x="0" y="41"/>
                    </a:cubicBezTo>
                    <a:cubicBezTo>
                      <a:pt x="4" y="29"/>
                      <a:pt x="12" y="4"/>
                      <a:pt x="19" y="4"/>
                    </a:cubicBezTo>
                    <a:close/>
                  </a:path>
                </a:pathLst>
              </a:custGeom>
              <a:solidFill>
                <a:schemeClr val="bg1">
                  <a:lumMod val="95000"/>
                </a:schemeClr>
              </a:solidFill>
              <a:ln>
                <a:noFill/>
              </a:ln>
            </p:spPr>
            <p:txBody>
              <a:bodyPr anchor="ctr"/>
              <a:lstStyle/>
              <a:p>
                <a:pPr algn="ctr"/>
                <a:endParaRPr sz="1350"/>
              </a:p>
            </p:txBody>
          </p:sp>
          <p:sp>
            <p:nvSpPr>
              <p:cNvPr id="48" name="îṡ1îḍè">
                <a:extLst>
                  <a:ext uri="{FF2B5EF4-FFF2-40B4-BE49-F238E27FC236}">
                    <a16:creationId xmlns:a16="http://schemas.microsoft.com/office/drawing/2014/main" id="{0399F806-1079-4B6F-8BDA-999D920FFC62}"/>
                  </a:ext>
                </a:extLst>
              </p:cNvPr>
              <p:cNvSpPr>
                <a:spLocks/>
              </p:cNvSpPr>
              <p:nvPr/>
            </p:nvSpPr>
            <p:spPr bwMode="auto">
              <a:xfrm>
                <a:off x="4165340" y="1440063"/>
                <a:ext cx="2207" cy="15447"/>
              </a:xfrm>
              <a:custGeom>
                <a:avLst/>
                <a:gdLst>
                  <a:gd name="T0" fmla="*/ 0 w 1"/>
                  <a:gd name="T1" fmla="*/ 6 h 6"/>
                  <a:gd name="T2" fmla="*/ 1 w 1"/>
                  <a:gd name="T3" fmla="*/ 6 h 6"/>
                  <a:gd name="T4" fmla="*/ 1 w 1"/>
                  <a:gd name="T5" fmla="*/ 0 h 6"/>
                  <a:gd name="T6" fmla="*/ 0 w 1"/>
                  <a:gd name="T7" fmla="*/ 6 h 6"/>
                </a:gdLst>
                <a:ahLst/>
                <a:cxnLst>
                  <a:cxn ang="0">
                    <a:pos x="T0" y="T1"/>
                  </a:cxn>
                  <a:cxn ang="0">
                    <a:pos x="T2" y="T3"/>
                  </a:cxn>
                  <a:cxn ang="0">
                    <a:pos x="T4" y="T5"/>
                  </a:cxn>
                  <a:cxn ang="0">
                    <a:pos x="T6" y="T7"/>
                  </a:cxn>
                </a:cxnLst>
                <a:rect l="0" t="0" r="r" b="b"/>
                <a:pathLst>
                  <a:path w="1" h="6">
                    <a:moveTo>
                      <a:pt x="0" y="6"/>
                    </a:moveTo>
                    <a:cubicBezTo>
                      <a:pt x="1" y="6"/>
                      <a:pt x="1" y="6"/>
                      <a:pt x="1" y="6"/>
                    </a:cubicBezTo>
                    <a:cubicBezTo>
                      <a:pt x="1" y="0"/>
                      <a:pt x="1" y="0"/>
                      <a:pt x="1" y="0"/>
                    </a:cubicBezTo>
                    <a:cubicBezTo>
                      <a:pt x="0" y="3"/>
                      <a:pt x="0" y="6"/>
                      <a:pt x="0" y="6"/>
                    </a:cubicBezTo>
                    <a:close/>
                  </a:path>
                </a:pathLst>
              </a:custGeom>
              <a:solidFill>
                <a:schemeClr val="accent5"/>
              </a:solidFill>
              <a:ln>
                <a:noFill/>
              </a:ln>
            </p:spPr>
            <p:txBody>
              <a:bodyPr anchor="ctr"/>
              <a:lstStyle/>
              <a:p>
                <a:pPr algn="ctr"/>
                <a:endParaRPr sz="1350"/>
              </a:p>
            </p:txBody>
          </p:sp>
          <p:sp>
            <p:nvSpPr>
              <p:cNvPr id="49" name="iṥḷíḍè">
                <a:extLst>
                  <a:ext uri="{FF2B5EF4-FFF2-40B4-BE49-F238E27FC236}">
                    <a16:creationId xmlns:a16="http://schemas.microsoft.com/office/drawing/2014/main" id="{11427BE2-5F20-45F5-A78D-90BB13ECB197}"/>
                  </a:ext>
                </a:extLst>
              </p:cNvPr>
              <p:cNvSpPr>
                <a:spLocks/>
              </p:cNvSpPr>
              <p:nvPr/>
            </p:nvSpPr>
            <p:spPr bwMode="auto">
              <a:xfrm>
                <a:off x="4167546" y="1351800"/>
                <a:ext cx="644318" cy="103709"/>
              </a:xfrm>
              <a:custGeom>
                <a:avLst/>
                <a:gdLst>
                  <a:gd name="T0" fmla="*/ 255 w 265"/>
                  <a:gd name="T1" fmla="*/ 10 h 43"/>
                  <a:gd name="T2" fmla="*/ 243 w 265"/>
                  <a:gd name="T3" fmla="*/ 0 h 43"/>
                  <a:gd name="T4" fmla="*/ 19 w 265"/>
                  <a:gd name="T5" fmla="*/ 0 h 43"/>
                  <a:gd name="T6" fmla="*/ 0 w 265"/>
                  <a:gd name="T7" fmla="*/ 37 h 43"/>
                  <a:gd name="T8" fmla="*/ 0 w 265"/>
                  <a:gd name="T9" fmla="*/ 43 h 43"/>
                  <a:gd name="T10" fmla="*/ 265 w 265"/>
                  <a:gd name="T11" fmla="*/ 43 h 43"/>
                  <a:gd name="T12" fmla="*/ 255 w 265"/>
                  <a:gd name="T13" fmla="*/ 10 h 43"/>
                </a:gdLst>
                <a:ahLst/>
                <a:cxnLst>
                  <a:cxn ang="0">
                    <a:pos x="T0" y="T1"/>
                  </a:cxn>
                  <a:cxn ang="0">
                    <a:pos x="T2" y="T3"/>
                  </a:cxn>
                  <a:cxn ang="0">
                    <a:pos x="T4" y="T5"/>
                  </a:cxn>
                  <a:cxn ang="0">
                    <a:pos x="T6" y="T7"/>
                  </a:cxn>
                  <a:cxn ang="0">
                    <a:pos x="T8" y="T9"/>
                  </a:cxn>
                  <a:cxn ang="0">
                    <a:pos x="T10" y="T11"/>
                  </a:cxn>
                  <a:cxn ang="0">
                    <a:pos x="T12" y="T13"/>
                  </a:cxn>
                </a:cxnLst>
                <a:rect l="0" t="0" r="r" b="b"/>
                <a:pathLst>
                  <a:path w="265" h="43">
                    <a:moveTo>
                      <a:pt x="255" y="10"/>
                    </a:moveTo>
                    <a:cubicBezTo>
                      <a:pt x="253" y="4"/>
                      <a:pt x="252" y="0"/>
                      <a:pt x="243" y="0"/>
                    </a:cubicBezTo>
                    <a:cubicBezTo>
                      <a:pt x="234" y="0"/>
                      <a:pt x="28" y="0"/>
                      <a:pt x="19" y="0"/>
                    </a:cubicBezTo>
                    <a:cubicBezTo>
                      <a:pt x="12" y="0"/>
                      <a:pt x="4" y="25"/>
                      <a:pt x="0" y="37"/>
                    </a:cubicBezTo>
                    <a:cubicBezTo>
                      <a:pt x="0" y="43"/>
                      <a:pt x="0" y="43"/>
                      <a:pt x="0" y="43"/>
                    </a:cubicBezTo>
                    <a:cubicBezTo>
                      <a:pt x="265" y="43"/>
                      <a:pt x="265" y="43"/>
                      <a:pt x="265" y="43"/>
                    </a:cubicBezTo>
                    <a:cubicBezTo>
                      <a:pt x="265" y="43"/>
                      <a:pt x="258" y="17"/>
                      <a:pt x="255" y="10"/>
                    </a:cubicBezTo>
                    <a:close/>
                  </a:path>
                </a:pathLst>
              </a:custGeom>
              <a:solidFill>
                <a:schemeClr val="accent6">
                  <a:lumMod val="60000"/>
                  <a:lumOff val="40000"/>
                </a:schemeClr>
              </a:solidFill>
              <a:ln>
                <a:noFill/>
              </a:ln>
            </p:spPr>
            <p:txBody>
              <a:bodyPr anchor="ctr"/>
              <a:lstStyle/>
              <a:p>
                <a:pPr algn="ctr"/>
                <a:endParaRPr sz="1350"/>
              </a:p>
            </p:txBody>
          </p:sp>
          <p:sp>
            <p:nvSpPr>
              <p:cNvPr id="50" name="îśḷíḍe">
                <a:extLst>
                  <a:ext uri="{FF2B5EF4-FFF2-40B4-BE49-F238E27FC236}">
                    <a16:creationId xmlns:a16="http://schemas.microsoft.com/office/drawing/2014/main" id="{1F45D4B3-682F-4FBF-8B24-93670BC5CECE}"/>
                  </a:ext>
                </a:extLst>
              </p:cNvPr>
              <p:cNvSpPr>
                <a:spLocks/>
              </p:cNvSpPr>
              <p:nvPr/>
            </p:nvSpPr>
            <p:spPr bwMode="auto">
              <a:xfrm>
                <a:off x="4520597" y="1464336"/>
                <a:ext cx="3298821" cy="105915"/>
              </a:xfrm>
              <a:custGeom>
                <a:avLst/>
                <a:gdLst>
                  <a:gd name="T0" fmla="*/ 1357 w 1357"/>
                  <a:gd name="T1" fmla="*/ 31 h 43"/>
                  <a:gd name="T2" fmla="*/ 1346 w 1357"/>
                  <a:gd name="T3" fmla="*/ 43 h 43"/>
                  <a:gd name="T4" fmla="*/ 12 w 1357"/>
                  <a:gd name="T5" fmla="*/ 43 h 43"/>
                  <a:gd name="T6" fmla="*/ 0 w 1357"/>
                  <a:gd name="T7" fmla="*/ 31 h 43"/>
                  <a:gd name="T8" fmla="*/ 0 w 1357"/>
                  <a:gd name="T9" fmla="*/ 12 h 43"/>
                  <a:gd name="T10" fmla="*/ 12 w 1357"/>
                  <a:gd name="T11" fmla="*/ 0 h 43"/>
                  <a:gd name="T12" fmla="*/ 1346 w 1357"/>
                  <a:gd name="T13" fmla="*/ 0 h 43"/>
                  <a:gd name="T14" fmla="*/ 1357 w 1357"/>
                  <a:gd name="T15" fmla="*/ 12 h 43"/>
                  <a:gd name="T16" fmla="*/ 1357 w 1357"/>
                  <a:gd name="T1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7" h="43">
                    <a:moveTo>
                      <a:pt x="1357" y="31"/>
                    </a:moveTo>
                    <a:cubicBezTo>
                      <a:pt x="1357" y="37"/>
                      <a:pt x="1352" y="43"/>
                      <a:pt x="1346" y="43"/>
                    </a:cubicBezTo>
                    <a:cubicBezTo>
                      <a:pt x="12" y="43"/>
                      <a:pt x="12" y="43"/>
                      <a:pt x="12" y="43"/>
                    </a:cubicBezTo>
                    <a:cubicBezTo>
                      <a:pt x="5" y="43"/>
                      <a:pt x="0" y="37"/>
                      <a:pt x="0" y="31"/>
                    </a:cubicBezTo>
                    <a:cubicBezTo>
                      <a:pt x="0" y="12"/>
                      <a:pt x="0" y="12"/>
                      <a:pt x="0" y="12"/>
                    </a:cubicBezTo>
                    <a:cubicBezTo>
                      <a:pt x="0" y="6"/>
                      <a:pt x="5" y="0"/>
                      <a:pt x="12" y="0"/>
                    </a:cubicBezTo>
                    <a:cubicBezTo>
                      <a:pt x="1346" y="0"/>
                      <a:pt x="1346" y="0"/>
                      <a:pt x="1346" y="0"/>
                    </a:cubicBezTo>
                    <a:cubicBezTo>
                      <a:pt x="1352" y="0"/>
                      <a:pt x="1357" y="6"/>
                      <a:pt x="1357" y="12"/>
                    </a:cubicBezTo>
                    <a:lnTo>
                      <a:pt x="1357" y="31"/>
                    </a:lnTo>
                    <a:close/>
                  </a:path>
                </a:pathLst>
              </a:custGeom>
              <a:solidFill>
                <a:schemeClr val="bg1"/>
              </a:solidFill>
              <a:ln w="0" cap="flat">
                <a:noFill/>
                <a:prstDash val="solid"/>
                <a:miter lim="800000"/>
                <a:headEnd/>
                <a:tailEnd/>
              </a:ln>
            </p:spPr>
            <p:txBody>
              <a:bodyPr anchor="ctr"/>
              <a:lstStyle/>
              <a:p>
                <a:pPr algn="ctr"/>
                <a:endParaRPr sz="1350"/>
              </a:p>
            </p:txBody>
          </p:sp>
          <p:sp>
            <p:nvSpPr>
              <p:cNvPr id="51" name="islidè">
                <a:extLst>
                  <a:ext uri="{FF2B5EF4-FFF2-40B4-BE49-F238E27FC236}">
                    <a16:creationId xmlns:a16="http://schemas.microsoft.com/office/drawing/2014/main" id="{D9B5C9CD-8DFB-49E2-8A8D-00D08FA01EC3}"/>
                  </a:ext>
                </a:extLst>
              </p:cNvPr>
              <p:cNvSpPr>
                <a:spLocks/>
              </p:cNvSpPr>
              <p:nvPr/>
            </p:nvSpPr>
            <p:spPr bwMode="auto">
              <a:xfrm>
                <a:off x="7863549" y="1486402"/>
                <a:ext cx="94883" cy="15447"/>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endParaRPr sz="1350"/>
              </a:p>
            </p:txBody>
          </p:sp>
          <p:sp>
            <p:nvSpPr>
              <p:cNvPr id="52" name="ïs1iďe">
                <a:extLst>
                  <a:ext uri="{FF2B5EF4-FFF2-40B4-BE49-F238E27FC236}">
                    <a16:creationId xmlns:a16="http://schemas.microsoft.com/office/drawing/2014/main" id="{02A6027F-FEB3-417B-9A07-C17991300345}"/>
                  </a:ext>
                </a:extLst>
              </p:cNvPr>
              <p:cNvSpPr>
                <a:spLocks/>
              </p:cNvSpPr>
              <p:nvPr/>
            </p:nvSpPr>
            <p:spPr bwMode="auto">
              <a:xfrm>
                <a:off x="7731155" y="1411378"/>
                <a:ext cx="63991" cy="13239"/>
              </a:xfrm>
              <a:custGeom>
                <a:avLst/>
                <a:gdLst>
                  <a:gd name="T0" fmla="*/ 27 w 27"/>
                  <a:gd name="T1" fmla="*/ 2 h 5"/>
                  <a:gd name="T2" fmla="*/ 25 w 27"/>
                  <a:gd name="T3" fmla="*/ 5 h 5"/>
                  <a:gd name="T4" fmla="*/ 2 w 27"/>
                  <a:gd name="T5" fmla="*/ 5 h 5"/>
                  <a:gd name="T6" fmla="*/ 0 w 27"/>
                  <a:gd name="T7" fmla="*/ 2 h 5"/>
                  <a:gd name="T8" fmla="*/ 0 w 27"/>
                  <a:gd name="T9" fmla="*/ 2 h 5"/>
                  <a:gd name="T10" fmla="*/ 2 w 27"/>
                  <a:gd name="T11" fmla="*/ 0 h 5"/>
                  <a:gd name="T12" fmla="*/ 25 w 27"/>
                  <a:gd name="T13" fmla="*/ 0 h 5"/>
                  <a:gd name="T14" fmla="*/ 27 w 27"/>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5">
                    <a:moveTo>
                      <a:pt x="27" y="2"/>
                    </a:moveTo>
                    <a:cubicBezTo>
                      <a:pt x="27" y="4"/>
                      <a:pt x="26" y="5"/>
                      <a:pt x="25" y="5"/>
                    </a:cubicBezTo>
                    <a:cubicBezTo>
                      <a:pt x="2" y="5"/>
                      <a:pt x="2" y="5"/>
                      <a:pt x="2" y="5"/>
                    </a:cubicBezTo>
                    <a:cubicBezTo>
                      <a:pt x="1" y="5"/>
                      <a:pt x="0" y="4"/>
                      <a:pt x="0" y="2"/>
                    </a:cubicBezTo>
                    <a:cubicBezTo>
                      <a:pt x="0" y="2"/>
                      <a:pt x="0" y="2"/>
                      <a:pt x="0" y="2"/>
                    </a:cubicBezTo>
                    <a:cubicBezTo>
                      <a:pt x="0" y="1"/>
                      <a:pt x="1" y="0"/>
                      <a:pt x="2" y="0"/>
                    </a:cubicBezTo>
                    <a:cubicBezTo>
                      <a:pt x="25" y="0"/>
                      <a:pt x="25" y="0"/>
                      <a:pt x="25" y="0"/>
                    </a:cubicBezTo>
                    <a:cubicBezTo>
                      <a:pt x="26" y="0"/>
                      <a:pt x="27" y="1"/>
                      <a:pt x="27" y="2"/>
                    </a:cubicBezTo>
                    <a:close/>
                  </a:path>
                </a:pathLst>
              </a:custGeom>
              <a:solidFill>
                <a:schemeClr val="accent6"/>
              </a:solidFill>
              <a:ln>
                <a:noFill/>
              </a:ln>
            </p:spPr>
            <p:txBody>
              <a:bodyPr anchor="ctr"/>
              <a:lstStyle/>
              <a:p>
                <a:pPr algn="ctr"/>
                <a:endParaRPr sz="1350"/>
              </a:p>
            </p:txBody>
          </p:sp>
          <p:sp>
            <p:nvSpPr>
              <p:cNvPr id="53" name="í$1ide">
                <a:extLst>
                  <a:ext uri="{FF2B5EF4-FFF2-40B4-BE49-F238E27FC236}">
                    <a16:creationId xmlns:a16="http://schemas.microsoft.com/office/drawing/2014/main" id="{9E3D2AF1-9491-486A-A3A4-EDEFD4EAB991}"/>
                  </a:ext>
                </a:extLst>
              </p:cNvPr>
              <p:cNvSpPr>
                <a:spLocks/>
              </p:cNvSpPr>
              <p:nvPr/>
            </p:nvSpPr>
            <p:spPr bwMode="auto">
              <a:xfrm>
                <a:off x="7905473" y="1378279"/>
                <a:ext cx="50752" cy="48545"/>
              </a:xfrm>
              <a:custGeom>
                <a:avLst/>
                <a:gdLst>
                  <a:gd name="T0" fmla="*/ 20 w 21"/>
                  <a:gd name="T1" fmla="*/ 16 h 20"/>
                  <a:gd name="T2" fmla="*/ 14 w 21"/>
                  <a:gd name="T3" fmla="*/ 10 h 20"/>
                  <a:gd name="T4" fmla="*/ 20 w 21"/>
                  <a:gd name="T5" fmla="*/ 4 h 20"/>
                  <a:gd name="T6" fmla="*/ 20 w 21"/>
                  <a:gd name="T7" fmla="*/ 1 h 20"/>
                  <a:gd name="T8" fmla="*/ 17 w 21"/>
                  <a:gd name="T9" fmla="*/ 1 h 20"/>
                  <a:gd name="T10" fmla="*/ 11 w 21"/>
                  <a:gd name="T11" fmla="*/ 7 h 20"/>
                  <a:gd name="T12" fmla="*/ 4 w 21"/>
                  <a:gd name="T13" fmla="*/ 1 h 20"/>
                  <a:gd name="T14" fmla="*/ 1 w 21"/>
                  <a:gd name="T15" fmla="*/ 1 h 20"/>
                  <a:gd name="T16" fmla="*/ 1 w 21"/>
                  <a:gd name="T17" fmla="*/ 4 h 20"/>
                  <a:gd name="T18" fmla="*/ 7 w 21"/>
                  <a:gd name="T19" fmla="*/ 10 h 20"/>
                  <a:gd name="T20" fmla="*/ 1 w 21"/>
                  <a:gd name="T21" fmla="*/ 16 h 20"/>
                  <a:gd name="T22" fmla="*/ 1 w 21"/>
                  <a:gd name="T23" fmla="*/ 19 h 20"/>
                  <a:gd name="T24" fmla="*/ 4 w 21"/>
                  <a:gd name="T25" fmla="*/ 19 h 20"/>
                  <a:gd name="T26" fmla="*/ 11 w 21"/>
                  <a:gd name="T27" fmla="*/ 13 h 20"/>
                  <a:gd name="T28" fmla="*/ 17 w 21"/>
                  <a:gd name="T29" fmla="*/ 19 h 20"/>
                  <a:gd name="T30" fmla="*/ 20 w 21"/>
                  <a:gd name="T31" fmla="*/ 19 h 20"/>
                  <a:gd name="T32" fmla="*/ 20 w 21"/>
                  <a:gd name="T3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0">
                    <a:moveTo>
                      <a:pt x="20" y="16"/>
                    </a:moveTo>
                    <a:cubicBezTo>
                      <a:pt x="14" y="10"/>
                      <a:pt x="14" y="10"/>
                      <a:pt x="14" y="10"/>
                    </a:cubicBezTo>
                    <a:cubicBezTo>
                      <a:pt x="20" y="4"/>
                      <a:pt x="20" y="4"/>
                      <a:pt x="20" y="4"/>
                    </a:cubicBezTo>
                    <a:cubicBezTo>
                      <a:pt x="21" y="3"/>
                      <a:pt x="21" y="1"/>
                      <a:pt x="20" y="1"/>
                    </a:cubicBezTo>
                    <a:cubicBezTo>
                      <a:pt x="19" y="0"/>
                      <a:pt x="18" y="0"/>
                      <a:pt x="17" y="1"/>
                    </a:cubicBezTo>
                    <a:cubicBezTo>
                      <a:pt x="11" y="7"/>
                      <a:pt x="11" y="7"/>
                      <a:pt x="11" y="7"/>
                    </a:cubicBezTo>
                    <a:cubicBezTo>
                      <a:pt x="4" y="1"/>
                      <a:pt x="4" y="1"/>
                      <a:pt x="4" y="1"/>
                    </a:cubicBezTo>
                    <a:cubicBezTo>
                      <a:pt x="3" y="0"/>
                      <a:pt x="2" y="0"/>
                      <a:pt x="1" y="1"/>
                    </a:cubicBezTo>
                    <a:cubicBezTo>
                      <a:pt x="0" y="1"/>
                      <a:pt x="0" y="3"/>
                      <a:pt x="1" y="4"/>
                    </a:cubicBezTo>
                    <a:cubicBezTo>
                      <a:pt x="7" y="10"/>
                      <a:pt x="7" y="10"/>
                      <a:pt x="7" y="10"/>
                    </a:cubicBezTo>
                    <a:cubicBezTo>
                      <a:pt x="1" y="16"/>
                      <a:pt x="1" y="16"/>
                      <a:pt x="1" y="16"/>
                    </a:cubicBezTo>
                    <a:cubicBezTo>
                      <a:pt x="0" y="17"/>
                      <a:pt x="0" y="19"/>
                      <a:pt x="1" y="19"/>
                    </a:cubicBezTo>
                    <a:cubicBezTo>
                      <a:pt x="2" y="20"/>
                      <a:pt x="3" y="20"/>
                      <a:pt x="4" y="19"/>
                    </a:cubicBezTo>
                    <a:cubicBezTo>
                      <a:pt x="11" y="13"/>
                      <a:pt x="11" y="13"/>
                      <a:pt x="11" y="13"/>
                    </a:cubicBezTo>
                    <a:cubicBezTo>
                      <a:pt x="17" y="19"/>
                      <a:pt x="17" y="19"/>
                      <a:pt x="17" y="19"/>
                    </a:cubicBezTo>
                    <a:cubicBezTo>
                      <a:pt x="18" y="20"/>
                      <a:pt x="19" y="20"/>
                      <a:pt x="20" y="19"/>
                    </a:cubicBezTo>
                    <a:cubicBezTo>
                      <a:pt x="21" y="19"/>
                      <a:pt x="21" y="17"/>
                      <a:pt x="20" y="16"/>
                    </a:cubicBezTo>
                    <a:close/>
                  </a:path>
                </a:pathLst>
              </a:custGeom>
              <a:solidFill>
                <a:schemeClr val="accent6"/>
              </a:solidFill>
              <a:ln>
                <a:noFill/>
              </a:ln>
            </p:spPr>
            <p:txBody>
              <a:bodyPr anchor="ctr"/>
              <a:lstStyle/>
              <a:p>
                <a:pPr algn="ctr"/>
                <a:endParaRPr sz="1350"/>
              </a:p>
            </p:txBody>
          </p:sp>
          <p:sp>
            <p:nvSpPr>
              <p:cNvPr id="54" name="iśľïḑê">
                <a:extLst>
                  <a:ext uri="{FF2B5EF4-FFF2-40B4-BE49-F238E27FC236}">
                    <a16:creationId xmlns:a16="http://schemas.microsoft.com/office/drawing/2014/main" id="{C69D392C-CAB6-47F0-8DEE-79DCDA43731B}"/>
                  </a:ext>
                </a:extLst>
              </p:cNvPr>
              <p:cNvSpPr>
                <a:spLocks/>
              </p:cNvSpPr>
              <p:nvPr/>
            </p:nvSpPr>
            <p:spPr bwMode="auto">
              <a:xfrm>
                <a:off x="7863549" y="1510673"/>
                <a:ext cx="94883" cy="15447"/>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endParaRPr sz="1350"/>
              </a:p>
            </p:txBody>
          </p:sp>
          <p:sp>
            <p:nvSpPr>
              <p:cNvPr id="55" name="îśḷíḍè">
                <a:extLst>
                  <a:ext uri="{FF2B5EF4-FFF2-40B4-BE49-F238E27FC236}">
                    <a16:creationId xmlns:a16="http://schemas.microsoft.com/office/drawing/2014/main" id="{71706396-D565-4AAA-9191-FCFDD6B2FD83}"/>
                  </a:ext>
                </a:extLst>
              </p:cNvPr>
              <p:cNvSpPr>
                <a:spLocks/>
              </p:cNvSpPr>
              <p:nvPr/>
            </p:nvSpPr>
            <p:spPr bwMode="auto">
              <a:xfrm>
                <a:off x="7863549" y="1534946"/>
                <a:ext cx="94883" cy="15447"/>
              </a:xfrm>
              <a:custGeom>
                <a:avLst/>
                <a:gdLst>
                  <a:gd name="T0" fmla="*/ 39 w 39"/>
                  <a:gd name="T1" fmla="*/ 3 h 6"/>
                  <a:gd name="T2" fmla="*/ 36 w 39"/>
                  <a:gd name="T3" fmla="*/ 6 h 6"/>
                  <a:gd name="T4" fmla="*/ 3 w 39"/>
                  <a:gd name="T5" fmla="*/ 6 h 6"/>
                  <a:gd name="T6" fmla="*/ 0 w 39"/>
                  <a:gd name="T7" fmla="*/ 3 h 6"/>
                  <a:gd name="T8" fmla="*/ 0 w 39"/>
                  <a:gd name="T9" fmla="*/ 3 h 6"/>
                  <a:gd name="T10" fmla="*/ 3 w 39"/>
                  <a:gd name="T11" fmla="*/ 0 h 6"/>
                  <a:gd name="T12" fmla="*/ 36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7" y="6"/>
                      <a:pt x="36" y="6"/>
                    </a:cubicBezTo>
                    <a:cubicBezTo>
                      <a:pt x="3" y="6"/>
                      <a:pt x="3" y="6"/>
                      <a:pt x="3" y="6"/>
                    </a:cubicBezTo>
                    <a:cubicBezTo>
                      <a:pt x="2" y="6"/>
                      <a:pt x="0" y="4"/>
                      <a:pt x="0" y="3"/>
                    </a:cubicBezTo>
                    <a:cubicBezTo>
                      <a:pt x="0" y="3"/>
                      <a:pt x="0" y="3"/>
                      <a:pt x="0" y="3"/>
                    </a:cubicBezTo>
                    <a:cubicBezTo>
                      <a:pt x="0" y="1"/>
                      <a:pt x="2" y="0"/>
                      <a:pt x="3" y="0"/>
                    </a:cubicBezTo>
                    <a:cubicBezTo>
                      <a:pt x="36" y="0"/>
                      <a:pt x="36" y="0"/>
                      <a:pt x="36" y="0"/>
                    </a:cubicBezTo>
                    <a:cubicBezTo>
                      <a:pt x="37" y="0"/>
                      <a:pt x="39" y="1"/>
                      <a:pt x="39" y="3"/>
                    </a:cubicBezTo>
                    <a:close/>
                  </a:path>
                </a:pathLst>
              </a:custGeom>
              <a:solidFill>
                <a:schemeClr val="accent5"/>
              </a:solidFill>
              <a:ln>
                <a:noFill/>
              </a:ln>
            </p:spPr>
            <p:txBody>
              <a:bodyPr anchor="ctr"/>
              <a:lstStyle/>
              <a:p>
                <a:pPr algn="ctr"/>
                <a:endParaRPr sz="1350"/>
              </a:p>
            </p:txBody>
          </p:sp>
          <p:sp>
            <p:nvSpPr>
              <p:cNvPr id="56" name="iṣḻîdé">
                <a:extLst>
                  <a:ext uri="{FF2B5EF4-FFF2-40B4-BE49-F238E27FC236}">
                    <a16:creationId xmlns:a16="http://schemas.microsoft.com/office/drawing/2014/main" id="{360F201C-8F25-4D01-89F2-C95EB35009EC}"/>
                  </a:ext>
                </a:extLst>
              </p:cNvPr>
              <p:cNvSpPr>
                <a:spLocks/>
              </p:cNvSpPr>
              <p:nvPr/>
            </p:nvSpPr>
            <p:spPr bwMode="auto">
              <a:xfrm>
                <a:off x="7830450" y="1376073"/>
                <a:ext cx="41925" cy="41926"/>
              </a:xfrm>
              <a:custGeom>
                <a:avLst/>
                <a:gdLst>
                  <a:gd name="T0" fmla="*/ 0 w 19"/>
                  <a:gd name="T1" fmla="*/ 19 h 19"/>
                  <a:gd name="T2" fmla="*/ 12 w 19"/>
                  <a:gd name="T3" fmla="*/ 19 h 19"/>
                  <a:gd name="T4" fmla="*/ 12 w 19"/>
                  <a:gd name="T5" fmla="*/ 6 h 19"/>
                  <a:gd name="T6" fmla="*/ 0 w 19"/>
                  <a:gd name="T7" fmla="*/ 6 h 19"/>
                  <a:gd name="T8" fmla="*/ 0 w 19"/>
                  <a:gd name="T9" fmla="*/ 19 h 19"/>
                  <a:gd name="T10" fmla="*/ 5 w 19"/>
                  <a:gd name="T11" fmla="*/ 0 h 19"/>
                  <a:gd name="T12" fmla="*/ 5 w 19"/>
                  <a:gd name="T13" fmla="*/ 4 h 19"/>
                  <a:gd name="T14" fmla="*/ 14 w 19"/>
                  <a:gd name="T15" fmla="*/ 4 h 19"/>
                  <a:gd name="T16" fmla="*/ 14 w 19"/>
                  <a:gd name="T17" fmla="*/ 12 h 19"/>
                  <a:gd name="T18" fmla="*/ 19 w 19"/>
                  <a:gd name="T19" fmla="*/ 12 h 19"/>
                  <a:gd name="T20" fmla="*/ 19 w 19"/>
                  <a:gd name="T21" fmla="*/ 0 h 19"/>
                  <a:gd name="T22" fmla="*/ 5 w 19"/>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9">
                    <a:moveTo>
                      <a:pt x="0" y="19"/>
                    </a:moveTo>
                    <a:lnTo>
                      <a:pt x="12" y="19"/>
                    </a:lnTo>
                    <a:lnTo>
                      <a:pt x="12" y="6"/>
                    </a:lnTo>
                    <a:lnTo>
                      <a:pt x="0" y="6"/>
                    </a:lnTo>
                    <a:lnTo>
                      <a:pt x="0" y="19"/>
                    </a:lnTo>
                    <a:close/>
                    <a:moveTo>
                      <a:pt x="5" y="0"/>
                    </a:moveTo>
                    <a:lnTo>
                      <a:pt x="5" y="4"/>
                    </a:lnTo>
                    <a:lnTo>
                      <a:pt x="14" y="4"/>
                    </a:lnTo>
                    <a:lnTo>
                      <a:pt x="14" y="12"/>
                    </a:lnTo>
                    <a:lnTo>
                      <a:pt x="19" y="12"/>
                    </a:lnTo>
                    <a:lnTo>
                      <a:pt x="19" y="0"/>
                    </a:lnTo>
                    <a:lnTo>
                      <a:pt x="5" y="0"/>
                    </a:lnTo>
                    <a:close/>
                  </a:path>
                </a:pathLst>
              </a:custGeom>
              <a:solidFill>
                <a:schemeClr val="accent6"/>
              </a:solidFill>
              <a:ln>
                <a:noFill/>
              </a:ln>
            </p:spPr>
            <p:txBody>
              <a:bodyPr anchor="ctr"/>
              <a:lstStyle/>
              <a:p>
                <a:pPr algn="ctr"/>
                <a:endParaRPr sz="1350"/>
              </a:p>
            </p:txBody>
          </p:sp>
          <p:sp>
            <p:nvSpPr>
              <p:cNvPr id="57" name="îṡlîḑè">
                <a:extLst>
                  <a:ext uri="{FF2B5EF4-FFF2-40B4-BE49-F238E27FC236}">
                    <a16:creationId xmlns:a16="http://schemas.microsoft.com/office/drawing/2014/main" id="{E960610D-BDEE-467E-8649-962E48987D17}"/>
                  </a:ext>
                </a:extLst>
              </p:cNvPr>
              <p:cNvSpPr>
                <a:spLocks/>
              </p:cNvSpPr>
              <p:nvPr/>
            </p:nvSpPr>
            <p:spPr bwMode="auto">
              <a:xfrm>
                <a:off x="4308766" y="1497434"/>
                <a:ext cx="59578" cy="39718"/>
              </a:xfrm>
              <a:custGeom>
                <a:avLst/>
                <a:gdLst>
                  <a:gd name="T0" fmla="*/ 18 w 27"/>
                  <a:gd name="T1" fmla="*/ 0 h 18"/>
                  <a:gd name="T2" fmla="*/ 14 w 27"/>
                  <a:gd name="T3" fmla="*/ 2 h 18"/>
                  <a:gd name="T4" fmla="*/ 19 w 27"/>
                  <a:gd name="T5" fmla="*/ 6 h 18"/>
                  <a:gd name="T6" fmla="*/ 0 w 27"/>
                  <a:gd name="T7" fmla="*/ 6 h 18"/>
                  <a:gd name="T8" fmla="*/ 0 w 27"/>
                  <a:gd name="T9" fmla="*/ 12 h 18"/>
                  <a:gd name="T10" fmla="*/ 19 w 27"/>
                  <a:gd name="T11" fmla="*/ 12 h 18"/>
                  <a:gd name="T12" fmla="*/ 14 w 27"/>
                  <a:gd name="T13" fmla="*/ 16 h 18"/>
                  <a:gd name="T14" fmla="*/ 18 w 27"/>
                  <a:gd name="T15" fmla="*/ 18 h 18"/>
                  <a:gd name="T16" fmla="*/ 27 w 27"/>
                  <a:gd name="T17" fmla="*/ 10 h 18"/>
                  <a:gd name="T18" fmla="*/ 18 w 27"/>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18">
                    <a:moveTo>
                      <a:pt x="18" y="0"/>
                    </a:moveTo>
                    <a:lnTo>
                      <a:pt x="14" y="2"/>
                    </a:lnTo>
                    <a:lnTo>
                      <a:pt x="19" y="6"/>
                    </a:lnTo>
                    <a:lnTo>
                      <a:pt x="0" y="6"/>
                    </a:lnTo>
                    <a:lnTo>
                      <a:pt x="0" y="12"/>
                    </a:lnTo>
                    <a:lnTo>
                      <a:pt x="19" y="12"/>
                    </a:lnTo>
                    <a:lnTo>
                      <a:pt x="14" y="16"/>
                    </a:lnTo>
                    <a:lnTo>
                      <a:pt x="18" y="18"/>
                    </a:lnTo>
                    <a:lnTo>
                      <a:pt x="27" y="10"/>
                    </a:lnTo>
                    <a:lnTo>
                      <a:pt x="18" y="0"/>
                    </a:lnTo>
                    <a:close/>
                  </a:path>
                </a:pathLst>
              </a:custGeom>
              <a:solidFill>
                <a:schemeClr val="accent5"/>
              </a:solidFill>
              <a:ln>
                <a:noFill/>
              </a:ln>
            </p:spPr>
            <p:txBody>
              <a:bodyPr anchor="ctr"/>
              <a:lstStyle/>
              <a:p>
                <a:pPr algn="ctr"/>
                <a:endParaRPr sz="1350"/>
              </a:p>
            </p:txBody>
          </p:sp>
          <p:sp>
            <p:nvSpPr>
              <p:cNvPr id="58" name="íSḷîde">
                <a:extLst>
                  <a:ext uri="{FF2B5EF4-FFF2-40B4-BE49-F238E27FC236}">
                    <a16:creationId xmlns:a16="http://schemas.microsoft.com/office/drawing/2014/main" id="{D87017BF-2AF2-4110-80FD-C94D129D5D18}"/>
                  </a:ext>
                </a:extLst>
              </p:cNvPr>
              <p:cNvSpPr>
                <a:spLocks/>
              </p:cNvSpPr>
              <p:nvPr/>
            </p:nvSpPr>
            <p:spPr bwMode="auto">
              <a:xfrm>
                <a:off x="4209471" y="1497434"/>
                <a:ext cx="57371" cy="39718"/>
              </a:xfrm>
              <a:custGeom>
                <a:avLst/>
                <a:gdLst>
                  <a:gd name="T0" fmla="*/ 9 w 26"/>
                  <a:gd name="T1" fmla="*/ 0 h 18"/>
                  <a:gd name="T2" fmla="*/ 12 w 26"/>
                  <a:gd name="T3" fmla="*/ 2 h 18"/>
                  <a:gd name="T4" fmla="*/ 8 w 26"/>
                  <a:gd name="T5" fmla="*/ 6 h 18"/>
                  <a:gd name="T6" fmla="*/ 26 w 26"/>
                  <a:gd name="T7" fmla="*/ 6 h 18"/>
                  <a:gd name="T8" fmla="*/ 26 w 26"/>
                  <a:gd name="T9" fmla="*/ 12 h 18"/>
                  <a:gd name="T10" fmla="*/ 8 w 26"/>
                  <a:gd name="T11" fmla="*/ 12 h 18"/>
                  <a:gd name="T12" fmla="*/ 12 w 26"/>
                  <a:gd name="T13" fmla="*/ 16 h 18"/>
                  <a:gd name="T14" fmla="*/ 9 w 26"/>
                  <a:gd name="T15" fmla="*/ 18 h 18"/>
                  <a:gd name="T16" fmla="*/ 0 w 26"/>
                  <a:gd name="T17" fmla="*/ 10 h 18"/>
                  <a:gd name="T18" fmla="*/ 9 w 2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8">
                    <a:moveTo>
                      <a:pt x="9" y="0"/>
                    </a:moveTo>
                    <a:lnTo>
                      <a:pt x="12" y="2"/>
                    </a:lnTo>
                    <a:lnTo>
                      <a:pt x="8" y="6"/>
                    </a:lnTo>
                    <a:lnTo>
                      <a:pt x="26" y="6"/>
                    </a:lnTo>
                    <a:lnTo>
                      <a:pt x="26" y="12"/>
                    </a:lnTo>
                    <a:lnTo>
                      <a:pt x="8" y="12"/>
                    </a:lnTo>
                    <a:lnTo>
                      <a:pt x="12" y="16"/>
                    </a:lnTo>
                    <a:lnTo>
                      <a:pt x="9" y="18"/>
                    </a:lnTo>
                    <a:lnTo>
                      <a:pt x="0" y="10"/>
                    </a:lnTo>
                    <a:lnTo>
                      <a:pt x="9" y="0"/>
                    </a:lnTo>
                    <a:close/>
                  </a:path>
                </a:pathLst>
              </a:custGeom>
              <a:solidFill>
                <a:schemeClr val="accent5"/>
              </a:solidFill>
              <a:ln>
                <a:noFill/>
              </a:ln>
            </p:spPr>
            <p:txBody>
              <a:bodyPr anchor="ctr"/>
              <a:lstStyle/>
              <a:p>
                <a:pPr algn="ctr"/>
                <a:endParaRPr sz="1350"/>
              </a:p>
            </p:txBody>
          </p:sp>
          <p:sp>
            <p:nvSpPr>
              <p:cNvPr id="59" name="íṥlíḋe">
                <a:extLst>
                  <a:ext uri="{FF2B5EF4-FFF2-40B4-BE49-F238E27FC236}">
                    <a16:creationId xmlns:a16="http://schemas.microsoft.com/office/drawing/2014/main" id="{C4156E81-2B17-4819-8602-211484D02D8B}"/>
                  </a:ext>
                </a:extLst>
              </p:cNvPr>
              <p:cNvSpPr>
                <a:spLocks/>
              </p:cNvSpPr>
              <p:nvPr/>
            </p:nvSpPr>
            <p:spPr bwMode="auto">
              <a:xfrm>
                <a:off x="4405855" y="1473162"/>
                <a:ext cx="68404" cy="77231"/>
              </a:xfrm>
              <a:custGeom>
                <a:avLst/>
                <a:gdLst>
                  <a:gd name="T0" fmla="*/ 23 w 28"/>
                  <a:gd name="T1" fmla="*/ 20 h 32"/>
                  <a:gd name="T2" fmla="*/ 14 w 28"/>
                  <a:gd name="T3" fmla="*/ 27 h 32"/>
                  <a:gd name="T4" fmla="*/ 5 w 28"/>
                  <a:gd name="T5" fmla="*/ 18 h 32"/>
                  <a:gd name="T6" fmla="*/ 14 w 28"/>
                  <a:gd name="T7" fmla="*/ 9 h 32"/>
                  <a:gd name="T8" fmla="*/ 17 w 28"/>
                  <a:gd name="T9" fmla="*/ 10 h 32"/>
                  <a:gd name="T10" fmla="*/ 14 w 28"/>
                  <a:gd name="T11" fmla="*/ 15 h 32"/>
                  <a:gd name="T12" fmla="*/ 26 w 28"/>
                  <a:gd name="T13" fmla="*/ 11 h 32"/>
                  <a:gd name="T14" fmla="*/ 22 w 28"/>
                  <a:gd name="T15" fmla="*/ 0 h 32"/>
                  <a:gd name="T16" fmla="*/ 19 w 28"/>
                  <a:gd name="T17" fmla="*/ 5 h 32"/>
                  <a:gd name="T18" fmla="*/ 14 w 28"/>
                  <a:gd name="T19" fmla="*/ 4 h 32"/>
                  <a:gd name="T20" fmla="*/ 0 w 28"/>
                  <a:gd name="T21" fmla="*/ 18 h 32"/>
                  <a:gd name="T22" fmla="*/ 14 w 28"/>
                  <a:gd name="T23" fmla="*/ 32 h 32"/>
                  <a:gd name="T24" fmla="*/ 28 w 28"/>
                  <a:gd name="T25" fmla="*/ 20 h 32"/>
                  <a:gd name="T26" fmla="*/ 23 w 28"/>
                  <a:gd name="T27"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2">
                    <a:moveTo>
                      <a:pt x="23" y="20"/>
                    </a:moveTo>
                    <a:cubicBezTo>
                      <a:pt x="22" y="24"/>
                      <a:pt x="19" y="27"/>
                      <a:pt x="14" y="27"/>
                    </a:cubicBezTo>
                    <a:cubicBezTo>
                      <a:pt x="9" y="27"/>
                      <a:pt x="5" y="23"/>
                      <a:pt x="5" y="18"/>
                    </a:cubicBezTo>
                    <a:cubicBezTo>
                      <a:pt x="5" y="13"/>
                      <a:pt x="9" y="9"/>
                      <a:pt x="14" y="9"/>
                    </a:cubicBezTo>
                    <a:cubicBezTo>
                      <a:pt x="15" y="9"/>
                      <a:pt x="16" y="9"/>
                      <a:pt x="17" y="10"/>
                    </a:cubicBezTo>
                    <a:cubicBezTo>
                      <a:pt x="14" y="15"/>
                      <a:pt x="14" y="15"/>
                      <a:pt x="14" y="15"/>
                    </a:cubicBezTo>
                    <a:cubicBezTo>
                      <a:pt x="26" y="11"/>
                      <a:pt x="26" y="11"/>
                      <a:pt x="26" y="11"/>
                    </a:cubicBezTo>
                    <a:cubicBezTo>
                      <a:pt x="22" y="0"/>
                      <a:pt x="22" y="0"/>
                      <a:pt x="22" y="0"/>
                    </a:cubicBezTo>
                    <a:cubicBezTo>
                      <a:pt x="19" y="5"/>
                      <a:pt x="19" y="5"/>
                      <a:pt x="19" y="5"/>
                    </a:cubicBezTo>
                    <a:cubicBezTo>
                      <a:pt x="17" y="5"/>
                      <a:pt x="16" y="4"/>
                      <a:pt x="14" y="4"/>
                    </a:cubicBezTo>
                    <a:cubicBezTo>
                      <a:pt x="6" y="4"/>
                      <a:pt x="0" y="11"/>
                      <a:pt x="0" y="18"/>
                    </a:cubicBezTo>
                    <a:cubicBezTo>
                      <a:pt x="0" y="26"/>
                      <a:pt x="6" y="32"/>
                      <a:pt x="14" y="32"/>
                    </a:cubicBezTo>
                    <a:cubicBezTo>
                      <a:pt x="21" y="32"/>
                      <a:pt x="27" y="27"/>
                      <a:pt x="28" y="20"/>
                    </a:cubicBezTo>
                    <a:lnTo>
                      <a:pt x="23" y="20"/>
                    </a:lnTo>
                    <a:close/>
                  </a:path>
                </a:pathLst>
              </a:custGeom>
              <a:solidFill>
                <a:schemeClr val="accent5"/>
              </a:solidFill>
              <a:ln>
                <a:noFill/>
              </a:ln>
            </p:spPr>
            <p:txBody>
              <a:bodyPr anchor="ctr"/>
              <a:lstStyle/>
              <a:p>
                <a:pPr algn="ctr"/>
                <a:endParaRPr sz="1350"/>
              </a:p>
            </p:txBody>
          </p:sp>
          <p:sp>
            <p:nvSpPr>
              <p:cNvPr id="60" name="îSļíḍê">
                <a:extLst>
                  <a:ext uri="{FF2B5EF4-FFF2-40B4-BE49-F238E27FC236}">
                    <a16:creationId xmlns:a16="http://schemas.microsoft.com/office/drawing/2014/main" id="{B0DCF786-9DFE-4547-9C26-A50452822E0A}"/>
                  </a:ext>
                </a:extLst>
              </p:cNvPr>
              <p:cNvSpPr>
                <a:spLocks/>
              </p:cNvSpPr>
              <p:nvPr/>
            </p:nvSpPr>
            <p:spPr bwMode="auto">
              <a:xfrm>
                <a:off x="4732427" y="1389313"/>
                <a:ext cx="30892" cy="30892"/>
              </a:xfrm>
              <a:custGeom>
                <a:avLst/>
                <a:gdLst>
                  <a:gd name="T0" fmla="*/ 12 w 13"/>
                  <a:gd name="T1" fmla="*/ 11 h 13"/>
                  <a:gd name="T2" fmla="*/ 8 w 13"/>
                  <a:gd name="T3" fmla="*/ 7 h 13"/>
                  <a:gd name="T4" fmla="*/ 12 w 13"/>
                  <a:gd name="T5" fmla="*/ 3 h 13"/>
                  <a:gd name="T6" fmla="*/ 12 w 13"/>
                  <a:gd name="T7" fmla="*/ 1 h 13"/>
                  <a:gd name="T8" fmla="*/ 10 w 13"/>
                  <a:gd name="T9" fmla="*/ 1 h 13"/>
                  <a:gd name="T10" fmla="*/ 6 w 13"/>
                  <a:gd name="T11" fmla="*/ 5 h 13"/>
                  <a:gd name="T12" fmla="*/ 2 w 13"/>
                  <a:gd name="T13" fmla="*/ 1 h 13"/>
                  <a:gd name="T14" fmla="*/ 1 w 13"/>
                  <a:gd name="T15" fmla="*/ 1 h 13"/>
                  <a:gd name="T16" fmla="*/ 1 w 13"/>
                  <a:gd name="T17" fmla="*/ 3 h 13"/>
                  <a:gd name="T18" fmla="*/ 4 w 13"/>
                  <a:gd name="T19" fmla="*/ 7 h 13"/>
                  <a:gd name="T20" fmla="*/ 1 w 13"/>
                  <a:gd name="T21" fmla="*/ 11 h 13"/>
                  <a:gd name="T22" fmla="*/ 1 w 13"/>
                  <a:gd name="T23" fmla="*/ 12 h 13"/>
                  <a:gd name="T24" fmla="*/ 2 w 13"/>
                  <a:gd name="T25" fmla="*/ 12 h 13"/>
                  <a:gd name="T26" fmla="*/ 6 w 13"/>
                  <a:gd name="T27" fmla="*/ 8 h 13"/>
                  <a:gd name="T28" fmla="*/ 10 w 13"/>
                  <a:gd name="T29" fmla="*/ 12 h 13"/>
                  <a:gd name="T30" fmla="*/ 12 w 13"/>
                  <a:gd name="T31" fmla="*/ 12 h 13"/>
                  <a:gd name="T32" fmla="*/ 12 w 13"/>
                  <a:gd name="T3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13">
                    <a:moveTo>
                      <a:pt x="12" y="11"/>
                    </a:moveTo>
                    <a:cubicBezTo>
                      <a:pt x="8" y="7"/>
                      <a:pt x="8" y="7"/>
                      <a:pt x="8" y="7"/>
                    </a:cubicBezTo>
                    <a:cubicBezTo>
                      <a:pt x="12" y="3"/>
                      <a:pt x="12" y="3"/>
                      <a:pt x="12" y="3"/>
                    </a:cubicBezTo>
                    <a:cubicBezTo>
                      <a:pt x="13" y="2"/>
                      <a:pt x="13" y="1"/>
                      <a:pt x="12" y="1"/>
                    </a:cubicBezTo>
                    <a:cubicBezTo>
                      <a:pt x="12" y="0"/>
                      <a:pt x="11" y="0"/>
                      <a:pt x="10" y="1"/>
                    </a:cubicBezTo>
                    <a:cubicBezTo>
                      <a:pt x="6" y="5"/>
                      <a:pt x="6" y="5"/>
                      <a:pt x="6" y="5"/>
                    </a:cubicBezTo>
                    <a:cubicBezTo>
                      <a:pt x="2" y="1"/>
                      <a:pt x="2" y="1"/>
                      <a:pt x="2" y="1"/>
                    </a:cubicBezTo>
                    <a:cubicBezTo>
                      <a:pt x="2" y="0"/>
                      <a:pt x="1" y="0"/>
                      <a:pt x="1" y="1"/>
                    </a:cubicBezTo>
                    <a:cubicBezTo>
                      <a:pt x="0" y="1"/>
                      <a:pt x="0" y="2"/>
                      <a:pt x="1" y="3"/>
                    </a:cubicBezTo>
                    <a:cubicBezTo>
                      <a:pt x="4" y="7"/>
                      <a:pt x="4" y="7"/>
                      <a:pt x="4" y="7"/>
                    </a:cubicBezTo>
                    <a:cubicBezTo>
                      <a:pt x="1" y="11"/>
                      <a:pt x="1" y="11"/>
                      <a:pt x="1" y="11"/>
                    </a:cubicBezTo>
                    <a:cubicBezTo>
                      <a:pt x="0" y="11"/>
                      <a:pt x="0" y="12"/>
                      <a:pt x="1" y="12"/>
                    </a:cubicBezTo>
                    <a:cubicBezTo>
                      <a:pt x="1" y="13"/>
                      <a:pt x="2" y="13"/>
                      <a:pt x="2" y="12"/>
                    </a:cubicBezTo>
                    <a:cubicBezTo>
                      <a:pt x="6" y="8"/>
                      <a:pt x="6" y="8"/>
                      <a:pt x="6" y="8"/>
                    </a:cubicBezTo>
                    <a:cubicBezTo>
                      <a:pt x="10" y="12"/>
                      <a:pt x="10" y="12"/>
                      <a:pt x="10" y="12"/>
                    </a:cubicBezTo>
                    <a:cubicBezTo>
                      <a:pt x="11" y="13"/>
                      <a:pt x="12" y="13"/>
                      <a:pt x="12" y="12"/>
                    </a:cubicBezTo>
                    <a:cubicBezTo>
                      <a:pt x="13" y="12"/>
                      <a:pt x="13" y="11"/>
                      <a:pt x="12" y="11"/>
                    </a:cubicBezTo>
                    <a:close/>
                  </a:path>
                </a:pathLst>
              </a:custGeom>
              <a:solidFill>
                <a:schemeClr val="accent5"/>
              </a:solidFill>
              <a:ln>
                <a:noFill/>
              </a:ln>
            </p:spPr>
            <p:txBody>
              <a:bodyPr anchor="ctr"/>
              <a:lstStyle/>
              <a:p>
                <a:pPr algn="ctr"/>
                <a:endParaRPr sz="1350"/>
              </a:p>
            </p:txBody>
          </p:sp>
          <p:sp>
            <p:nvSpPr>
              <p:cNvPr id="61" name="îṩḷïďè">
                <a:extLst>
                  <a:ext uri="{FF2B5EF4-FFF2-40B4-BE49-F238E27FC236}">
                    <a16:creationId xmlns:a16="http://schemas.microsoft.com/office/drawing/2014/main" id="{819938E0-77BA-4030-B80F-0AD7996EBF0C}"/>
                  </a:ext>
                </a:extLst>
              </p:cNvPr>
              <p:cNvSpPr>
                <a:spLocks/>
              </p:cNvSpPr>
              <p:nvPr/>
            </p:nvSpPr>
            <p:spPr bwMode="auto">
              <a:xfrm>
                <a:off x="4820690" y="1369453"/>
                <a:ext cx="112536" cy="63991"/>
              </a:xfrm>
              <a:custGeom>
                <a:avLst/>
                <a:gdLst>
                  <a:gd name="T0" fmla="*/ 11 w 47"/>
                  <a:gd name="T1" fmla="*/ 25 h 26"/>
                  <a:gd name="T2" fmla="*/ 7 w 47"/>
                  <a:gd name="T3" fmla="*/ 22 h 26"/>
                  <a:gd name="T4" fmla="*/ 1 w 47"/>
                  <a:gd name="T5" fmla="*/ 5 h 26"/>
                  <a:gd name="T6" fmla="*/ 4 w 47"/>
                  <a:gd name="T7" fmla="*/ 0 h 26"/>
                  <a:gd name="T8" fmla="*/ 35 w 47"/>
                  <a:gd name="T9" fmla="*/ 0 h 26"/>
                  <a:gd name="T10" fmla="*/ 41 w 47"/>
                  <a:gd name="T11" fmla="*/ 4 h 26"/>
                  <a:gd name="T12" fmla="*/ 46 w 47"/>
                  <a:gd name="T13" fmla="*/ 21 h 26"/>
                  <a:gd name="T14" fmla="*/ 42 w 47"/>
                  <a:gd name="T15" fmla="*/ 25 h 26"/>
                  <a:gd name="T16" fmla="*/ 11 w 47"/>
                  <a:gd name="T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26">
                    <a:moveTo>
                      <a:pt x="11" y="25"/>
                    </a:moveTo>
                    <a:cubicBezTo>
                      <a:pt x="11" y="25"/>
                      <a:pt x="8" y="26"/>
                      <a:pt x="7" y="22"/>
                    </a:cubicBezTo>
                    <a:cubicBezTo>
                      <a:pt x="5" y="19"/>
                      <a:pt x="2" y="8"/>
                      <a:pt x="1" y="5"/>
                    </a:cubicBezTo>
                    <a:cubicBezTo>
                      <a:pt x="1" y="3"/>
                      <a:pt x="0" y="0"/>
                      <a:pt x="4" y="0"/>
                    </a:cubicBezTo>
                    <a:cubicBezTo>
                      <a:pt x="7" y="0"/>
                      <a:pt x="29" y="0"/>
                      <a:pt x="35" y="0"/>
                    </a:cubicBezTo>
                    <a:cubicBezTo>
                      <a:pt x="40" y="0"/>
                      <a:pt x="40" y="1"/>
                      <a:pt x="41" y="4"/>
                    </a:cubicBezTo>
                    <a:cubicBezTo>
                      <a:pt x="42" y="6"/>
                      <a:pt x="46" y="18"/>
                      <a:pt x="46" y="21"/>
                    </a:cubicBezTo>
                    <a:cubicBezTo>
                      <a:pt x="47" y="24"/>
                      <a:pt x="46" y="25"/>
                      <a:pt x="42" y="25"/>
                    </a:cubicBezTo>
                    <a:cubicBezTo>
                      <a:pt x="37" y="25"/>
                      <a:pt x="11" y="25"/>
                      <a:pt x="11" y="25"/>
                    </a:cubicBezTo>
                    <a:close/>
                  </a:path>
                </a:pathLst>
              </a:custGeom>
              <a:solidFill>
                <a:schemeClr val="accent6"/>
              </a:solidFill>
              <a:ln>
                <a:noFill/>
              </a:ln>
            </p:spPr>
            <p:txBody>
              <a:bodyPr anchor="ctr"/>
              <a:lstStyle/>
              <a:p>
                <a:pPr algn="ctr"/>
                <a:endParaRPr sz="1350"/>
              </a:p>
            </p:txBody>
          </p:sp>
          <p:sp>
            <p:nvSpPr>
              <p:cNvPr id="62" name="iŝlíḍé">
                <a:extLst>
                  <a:ext uri="{FF2B5EF4-FFF2-40B4-BE49-F238E27FC236}">
                    <a16:creationId xmlns:a16="http://schemas.microsoft.com/office/drawing/2014/main" id="{4C6444CF-F558-4B22-8B4E-95535D476B82}"/>
                  </a:ext>
                </a:extLst>
              </p:cNvPr>
              <p:cNvSpPr>
                <a:spLocks/>
              </p:cNvSpPr>
              <p:nvPr/>
            </p:nvSpPr>
            <p:spPr bwMode="auto">
              <a:xfrm>
                <a:off x="4553696" y="1497434"/>
                <a:ext cx="48545" cy="48545"/>
              </a:xfrm>
              <a:custGeom>
                <a:avLst/>
                <a:gdLst>
                  <a:gd name="T0" fmla="*/ 19 w 20"/>
                  <a:gd name="T1" fmla="*/ 20 h 20"/>
                  <a:gd name="T2" fmla="*/ 18 w 20"/>
                  <a:gd name="T3" fmla="*/ 20 h 20"/>
                  <a:gd name="T4" fmla="*/ 11 w 20"/>
                  <a:gd name="T5" fmla="*/ 13 h 20"/>
                  <a:gd name="T6" fmla="*/ 7 w 20"/>
                  <a:gd name="T7" fmla="*/ 15 h 20"/>
                  <a:gd name="T8" fmla="*/ 0 w 20"/>
                  <a:gd name="T9" fmla="*/ 7 h 20"/>
                  <a:gd name="T10" fmla="*/ 7 w 20"/>
                  <a:gd name="T11" fmla="*/ 0 h 20"/>
                  <a:gd name="T12" fmla="*/ 14 w 20"/>
                  <a:gd name="T13" fmla="*/ 7 h 20"/>
                  <a:gd name="T14" fmla="*/ 13 w 20"/>
                  <a:gd name="T15" fmla="*/ 11 h 20"/>
                  <a:gd name="T16" fmla="*/ 19 w 20"/>
                  <a:gd name="T17" fmla="*/ 18 h 20"/>
                  <a:gd name="T18" fmla="*/ 20 w 20"/>
                  <a:gd name="T19" fmla="*/ 19 h 20"/>
                  <a:gd name="T20" fmla="*/ 19 w 20"/>
                  <a:gd name="T21" fmla="*/ 20 h 20"/>
                  <a:gd name="T22" fmla="*/ 7 w 20"/>
                  <a:gd name="T23" fmla="*/ 2 h 20"/>
                  <a:gd name="T24" fmla="*/ 2 w 20"/>
                  <a:gd name="T25" fmla="*/ 7 h 20"/>
                  <a:gd name="T26" fmla="*/ 7 w 20"/>
                  <a:gd name="T27" fmla="*/ 12 h 20"/>
                  <a:gd name="T28" fmla="*/ 12 w 20"/>
                  <a:gd name="T29" fmla="*/ 7 h 20"/>
                  <a:gd name="T30" fmla="*/ 7 w 20"/>
                  <a:gd name="T31"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0">
                    <a:moveTo>
                      <a:pt x="19" y="20"/>
                    </a:moveTo>
                    <a:cubicBezTo>
                      <a:pt x="18" y="20"/>
                      <a:pt x="18" y="20"/>
                      <a:pt x="18" y="20"/>
                    </a:cubicBezTo>
                    <a:cubicBezTo>
                      <a:pt x="11" y="13"/>
                      <a:pt x="11" y="13"/>
                      <a:pt x="11" y="13"/>
                    </a:cubicBezTo>
                    <a:cubicBezTo>
                      <a:pt x="10" y="14"/>
                      <a:pt x="9" y="15"/>
                      <a:pt x="7" y="15"/>
                    </a:cubicBezTo>
                    <a:cubicBezTo>
                      <a:pt x="3" y="15"/>
                      <a:pt x="0" y="11"/>
                      <a:pt x="0" y="7"/>
                    </a:cubicBezTo>
                    <a:cubicBezTo>
                      <a:pt x="0" y="3"/>
                      <a:pt x="3" y="0"/>
                      <a:pt x="7" y="0"/>
                    </a:cubicBezTo>
                    <a:cubicBezTo>
                      <a:pt x="11" y="0"/>
                      <a:pt x="14" y="3"/>
                      <a:pt x="14" y="7"/>
                    </a:cubicBezTo>
                    <a:cubicBezTo>
                      <a:pt x="14" y="9"/>
                      <a:pt x="14" y="10"/>
                      <a:pt x="13" y="11"/>
                    </a:cubicBezTo>
                    <a:cubicBezTo>
                      <a:pt x="19" y="18"/>
                      <a:pt x="19" y="18"/>
                      <a:pt x="19" y="18"/>
                    </a:cubicBezTo>
                    <a:cubicBezTo>
                      <a:pt x="20" y="18"/>
                      <a:pt x="20" y="18"/>
                      <a:pt x="20" y="19"/>
                    </a:cubicBezTo>
                    <a:cubicBezTo>
                      <a:pt x="20" y="19"/>
                      <a:pt x="19" y="20"/>
                      <a:pt x="19" y="20"/>
                    </a:cubicBezTo>
                    <a:close/>
                    <a:moveTo>
                      <a:pt x="7" y="2"/>
                    </a:moveTo>
                    <a:cubicBezTo>
                      <a:pt x="4" y="2"/>
                      <a:pt x="2" y="4"/>
                      <a:pt x="2" y="7"/>
                    </a:cubicBezTo>
                    <a:cubicBezTo>
                      <a:pt x="2" y="10"/>
                      <a:pt x="4" y="12"/>
                      <a:pt x="7" y="12"/>
                    </a:cubicBezTo>
                    <a:cubicBezTo>
                      <a:pt x="10" y="12"/>
                      <a:pt x="12" y="10"/>
                      <a:pt x="12" y="7"/>
                    </a:cubicBezTo>
                    <a:cubicBezTo>
                      <a:pt x="12" y="4"/>
                      <a:pt x="10" y="2"/>
                      <a:pt x="7" y="2"/>
                    </a:cubicBezTo>
                    <a:close/>
                  </a:path>
                </a:pathLst>
              </a:custGeom>
              <a:solidFill>
                <a:schemeClr val="accent5"/>
              </a:solidFill>
              <a:ln>
                <a:noFill/>
              </a:ln>
            </p:spPr>
            <p:txBody>
              <a:bodyPr anchor="ctr"/>
              <a:lstStyle/>
              <a:p>
                <a:pPr algn="ctr"/>
                <a:endParaRPr sz="1350"/>
              </a:p>
            </p:txBody>
          </p:sp>
          <p:sp>
            <p:nvSpPr>
              <p:cNvPr id="63" name="ïṥļiḑè">
                <a:extLst>
                  <a:ext uri="{FF2B5EF4-FFF2-40B4-BE49-F238E27FC236}">
                    <a16:creationId xmlns:a16="http://schemas.microsoft.com/office/drawing/2014/main" id="{7BDEDFAA-947D-4DC9-A116-C9E8F0149093}"/>
                  </a:ext>
                </a:extLst>
              </p:cNvPr>
              <p:cNvSpPr>
                <a:spLocks/>
              </p:cNvSpPr>
              <p:nvPr/>
            </p:nvSpPr>
            <p:spPr bwMode="auto">
              <a:xfrm>
                <a:off x="7724534" y="1477575"/>
                <a:ext cx="83850" cy="77231"/>
              </a:xfrm>
              <a:custGeom>
                <a:avLst/>
                <a:gdLst>
                  <a:gd name="T0" fmla="*/ 25 w 34"/>
                  <a:gd name="T1" fmla="*/ 32 h 32"/>
                  <a:gd name="T2" fmla="*/ 17 w 34"/>
                  <a:gd name="T3" fmla="*/ 26 h 32"/>
                  <a:gd name="T4" fmla="*/ 9 w 34"/>
                  <a:gd name="T5" fmla="*/ 32 h 32"/>
                  <a:gd name="T6" fmla="*/ 6 w 34"/>
                  <a:gd name="T7" fmla="*/ 32 h 32"/>
                  <a:gd name="T8" fmla="*/ 6 w 34"/>
                  <a:gd name="T9" fmla="*/ 32 h 32"/>
                  <a:gd name="T10" fmla="*/ 6 w 34"/>
                  <a:gd name="T11" fmla="*/ 30 h 32"/>
                  <a:gd name="T12" fmla="*/ 6 w 34"/>
                  <a:gd name="T13" fmla="*/ 30 h 32"/>
                  <a:gd name="T14" fmla="*/ 9 w 34"/>
                  <a:gd name="T15" fmla="*/ 20 h 32"/>
                  <a:gd name="T16" fmla="*/ 1 w 34"/>
                  <a:gd name="T17" fmla="*/ 15 h 32"/>
                  <a:gd name="T18" fmla="*/ 0 w 34"/>
                  <a:gd name="T19" fmla="*/ 12 h 32"/>
                  <a:gd name="T20" fmla="*/ 0 w 34"/>
                  <a:gd name="T21" fmla="*/ 12 h 32"/>
                  <a:gd name="T22" fmla="*/ 2 w 34"/>
                  <a:gd name="T23" fmla="*/ 11 h 32"/>
                  <a:gd name="T24" fmla="*/ 2 w 34"/>
                  <a:gd name="T25" fmla="*/ 11 h 32"/>
                  <a:gd name="T26" fmla="*/ 12 w 34"/>
                  <a:gd name="T27" fmla="*/ 11 h 32"/>
                  <a:gd name="T28" fmla="*/ 15 w 34"/>
                  <a:gd name="T29" fmla="*/ 2 h 32"/>
                  <a:gd name="T30" fmla="*/ 17 w 34"/>
                  <a:gd name="T31" fmla="*/ 0 h 32"/>
                  <a:gd name="T32" fmla="*/ 17 w 34"/>
                  <a:gd name="T33" fmla="*/ 0 h 32"/>
                  <a:gd name="T34" fmla="*/ 19 w 34"/>
                  <a:gd name="T35" fmla="*/ 2 h 32"/>
                  <a:gd name="T36" fmla="*/ 19 w 34"/>
                  <a:gd name="T37" fmla="*/ 2 h 32"/>
                  <a:gd name="T38" fmla="*/ 22 w 34"/>
                  <a:gd name="T39" fmla="*/ 11 h 32"/>
                  <a:gd name="T40" fmla="*/ 31 w 34"/>
                  <a:gd name="T41" fmla="*/ 11 h 32"/>
                  <a:gd name="T42" fmla="*/ 33 w 34"/>
                  <a:gd name="T43" fmla="*/ 12 h 32"/>
                  <a:gd name="T44" fmla="*/ 33 w 34"/>
                  <a:gd name="T45" fmla="*/ 12 h 32"/>
                  <a:gd name="T46" fmla="*/ 33 w 34"/>
                  <a:gd name="T47" fmla="*/ 15 h 32"/>
                  <a:gd name="T48" fmla="*/ 33 w 34"/>
                  <a:gd name="T49" fmla="*/ 15 h 32"/>
                  <a:gd name="T50" fmla="*/ 25 w 34"/>
                  <a:gd name="T51" fmla="*/ 20 h 32"/>
                  <a:gd name="T52" fmla="*/ 28 w 34"/>
                  <a:gd name="T53" fmla="*/ 30 h 32"/>
                  <a:gd name="T54" fmla="*/ 27 w 34"/>
                  <a:gd name="T55" fmla="*/ 32 h 32"/>
                  <a:gd name="T56" fmla="*/ 27 w 34"/>
                  <a:gd name="T57" fmla="*/ 32 h 32"/>
                  <a:gd name="T58" fmla="*/ 26 w 34"/>
                  <a:gd name="T59" fmla="*/ 32 h 32"/>
                  <a:gd name="T60" fmla="*/ 26 w 34"/>
                  <a:gd name="T61" fmla="*/ 32 h 32"/>
                  <a:gd name="T62" fmla="*/ 25 w 34"/>
                  <a:gd name="T63" fmla="*/ 32 h 32"/>
                  <a:gd name="T64" fmla="*/ 18 w 34"/>
                  <a:gd name="T65" fmla="*/ 22 h 32"/>
                  <a:gd name="T66" fmla="*/ 22 w 34"/>
                  <a:gd name="T67" fmla="*/ 25 h 32"/>
                  <a:gd name="T68" fmla="*/ 20 w 34"/>
                  <a:gd name="T69" fmla="*/ 20 h 32"/>
                  <a:gd name="T70" fmla="*/ 21 w 34"/>
                  <a:gd name="T71" fmla="*/ 18 h 32"/>
                  <a:gd name="T72" fmla="*/ 21 w 34"/>
                  <a:gd name="T73" fmla="*/ 18 h 32"/>
                  <a:gd name="T74" fmla="*/ 25 w 34"/>
                  <a:gd name="T75" fmla="*/ 15 h 32"/>
                  <a:gd name="T76" fmla="*/ 20 w 34"/>
                  <a:gd name="T77" fmla="*/ 15 h 32"/>
                  <a:gd name="T78" fmla="*/ 18 w 34"/>
                  <a:gd name="T79" fmla="*/ 14 h 32"/>
                  <a:gd name="T80" fmla="*/ 18 w 34"/>
                  <a:gd name="T81" fmla="*/ 14 h 32"/>
                  <a:gd name="T82" fmla="*/ 17 w 34"/>
                  <a:gd name="T83" fmla="*/ 9 h 32"/>
                  <a:gd name="T84" fmla="*/ 15 w 34"/>
                  <a:gd name="T85" fmla="*/ 14 h 32"/>
                  <a:gd name="T86" fmla="*/ 13 w 34"/>
                  <a:gd name="T87" fmla="*/ 15 h 32"/>
                  <a:gd name="T88" fmla="*/ 13 w 34"/>
                  <a:gd name="T89" fmla="*/ 15 h 32"/>
                  <a:gd name="T90" fmla="*/ 8 w 34"/>
                  <a:gd name="T91" fmla="*/ 15 h 32"/>
                  <a:gd name="T92" fmla="*/ 12 w 34"/>
                  <a:gd name="T93" fmla="*/ 18 h 32"/>
                  <a:gd name="T94" fmla="*/ 13 w 34"/>
                  <a:gd name="T95" fmla="*/ 20 h 32"/>
                  <a:gd name="T96" fmla="*/ 13 w 34"/>
                  <a:gd name="T97" fmla="*/ 20 h 32"/>
                  <a:gd name="T98" fmla="*/ 11 w 34"/>
                  <a:gd name="T99" fmla="*/ 25 h 32"/>
                  <a:gd name="T100" fmla="*/ 16 w 34"/>
                  <a:gd name="T101" fmla="*/ 22 h 32"/>
                  <a:gd name="T102" fmla="*/ 17 w 34"/>
                  <a:gd name="T103" fmla="*/ 22 h 32"/>
                  <a:gd name="T104" fmla="*/ 17 w 34"/>
                  <a:gd name="T105" fmla="*/ 22 h 32"/>
                  <a:gd name="T106" fmla="*/ 18 w 34"/>
                  <a:gd name="T107"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2">
                    <a:moveTo>
                      <a:pt x="25" y="32"/>
                    </a:moveTo>
                    <a:cubicBezTo>
                      <a:pt x="17" y="26"/>
                      <a:pt x="17" y="26"/>
                      <a:pt x="17" y="26"/>
                    </a:cubicBezTo>
                    <a:cubicBezTo>
                      <a:pt x="9" y="32"/>
                      <a:pt x="9" y="32"/>
                      <a:pt x="9" y="32"/>
                    </a:cubicBezTo>
                    <a:cubicBezTo>
                      <a:pt x="8" y="32"/>
                      <a:pt x="7" y="32"/>
                      <a:pt x="6" y="32"/>
                    </a:cubicBezTo>
                    <a:cubicBezTo>
                      <a:pt x="6" y="32"/>
                      <a:pt x="6" y="32"/>
                      <a:pt x="6" y="32"/>
                    </a:cubicBezTo>
                    <a:cubicBezTo>
                      <a:pt x="6" y="31"/>
                      <a:pt x="5" y="31"/>
                      <a:pt x="6" y="30"/>
                    </a:cubicBezTo>
                    <a:cubicBezTo>
                      <a:pt x="6" y="30"/>
                      <a:pt x="6" y="30"/>
                      <a:pt x="6" y="30"/>
                    </a:cubicBezTo>
                    <a:cubicBezTo>
                      <a:pt x="9" y="20"/>
                      <a:pt x="9" y="20"/>
                      <a:pt x="9" y="20"/>
                    </a:cubicBezTo>
                    <a:cubicBezTo>
                      <a:pt x="1" y="15"/>
                      <a:pt x="1" y="15"/>
                      <a:pt x="1" y="15"/>
                    </a:cubicBezTo>
                    <a:cubicBezTo>
                      <a:pt x="0" y="14"/>
                      <a:pt x="0" y="13"/>
                      <a:pt x="0" y="12"/>
                    </a:cubicBezTo>
                    <a:cubicBezTo>
                      <a:pt x="0" y="12"/>
                      <a:pt x="0" y="12"/>
                      <a:pt x="0" y="12"/>
                    </a:cubicBezTo>
                    <a:cubicBezTo>
                      <a:pt x="0" y="12"/>
                      <a:pt x="1" y="11"/>
                      <a:pt x="2" y="11"/>
                    </a:cubicBezTo>
                    <a:cubicBezTo>
                      <a:pt x="2" y="11"/>
                      <a:pt x="2" y="11"/>
                      <a:pt x="2" y="11"/>
                    </a:cubicBezTo>
                    <a:cubicBezTo>
                      <a:pt x="12" y="11"/>
                      <a:pt x="12" y="11"/>
                      <a:pt x="12" y="11"/>
                    </a:cubicBezTo>
                    <a:cubicBezTo>
                      <a:pt x="15" y="2"/>
                      <a:pt x="15" y="2"/>
                      <a:pt x="15" y="2"/>
                    </a:cubicBezTo>
                    <a:cubicBezTo>
                      <a:pt x="15" y="1"/>
                      <a:pt x="16" y="0"/>
                      <a:pt x="17" y="0"/>
                    </a:cubicBezTo>
                    <a:cubicBezTo>
                      <a:pt x="17" y="0"/>
                      <a:pt x="17" y="0"/>
                      <a:pt x="17" y="0"/>
                    </a:cubicBezTo>
                    <a:cubicBezTo>
                      <a:pt x="18" y="0"/>
                      <a:pt x="18" y="1"/>
                      <a:pt x="19" y="2"/>
                    </a:cubicBezTo>
                    <a:cubicBezTo>
                      <a:pt x="19" y="2"/>
                      <a:pt x="19" y="2"/>
                      <a:pt x="19" y="2"/>
                    </a:cubicBezTo>
                    <a:cubicBezTo>
                      <a:pt x="22" y="11"/>
                      <a:pt x="22" y="11"/>
                      <a:pt x="22" y="11"/>
                    </a:cubicBezTo>
                    <a:cubicBezTo>
                      <a:pt x="31" y="11"/>
                      <a:pt x="31" y="11"/>
                      <a:pt x="31" y="11"/>
                    </a:cubicBezTo>
                    <a:cubicBezTo>
                      <a:pt x="32" y="11"/>
                      <a:pt x="33" y="12"/>
                      <a:pt x="33" y="12"/>
                    </a:cubicBezTo>
                    <a:cubicBezTo>
                      <a:pt x="33" y="12"/>
                      <a:pt x="33" y="12"/>
                      <a:pt x="33" y="12"/>
                    </a:cubicBezTo>
                    <a:cubicBezTo>
                      <a:pt x="34" y="13"/>
                      <a:pt x="33" y="14"/>
                      <a:pt x="33" y="15"/>
                    </a:cubicBezTo>
                    <a:cubicBezTo>
                      <a:pt x="33" y="15"/>
                      <a:pt x="33" y="15"/>
                      <a:pt x="33" y="15"/>
                    </a:cubicBezTo>
                    <a:cubicBezTo>
                      <a:pt x="25" y="20"/>
                      <a:pt x="25" y="20"/>
                      <a:pt x="25" y="20"/>
                    </a:cubicBezTo>
                    <a:cubicBezTo>
                      <a:pt x="28" y="30"/>
                      <a:pt x="28" y="30"/>
                      <a:pt x="28" y="30"/>
                    </a:cubicBezTo>
                    <a:cubicBezTo>
                      <a:pt x="28" y="31"/>
                      <a:pt x="28" y="31"/>
                      <a:pt x="27" y="32"/>
                    </a:cubicBezTo>
                    <a:cubicBezTo>
                      <a:pt x="27" y="32"/>
                      <a:pt x="27" y="32"/>
                      <a:pt x="27" y="32"/>
                    </a:cubicBezTo>
                    <a:cubicBezTo>
                      <a:pt x="27" y="32"/>
                      <a:pt x="26" y="32"/>
                      <a:pt x="26" y="32"/>
                    </a:cubicBezTo>
                    <a:cubicBezTo>
                      <a:pt x="26" y="32"/>
                      <a:pt x="26" y="32"/>
                      <a:pt x="26" y="32"/>
                    </a:cubicBezTo>
                    <a:cubicBezTo>
                      <a:pt x="25" y="32"/>
                      <a:pt x="25" y="32"/>
                      <a:pt x="25" y="32"/>
                    </a:cubicBezTo>
                    <a:close/>
                    <a:moveTo>
                      <a:pt x="18" y="22"/>
                    </a:moveTo>
                    <a:cubicBezTo>
                      <a:pt x="22" y="25"/>
                      <a:pt x="22" y="25"/>
                      <a:pt x="22" y="25"/>
                    </a:cubicBezTo>
                    <a:cubicBezTo>
                      <a:pt x="20" y="20"/>
                      <a:pt x="20" y="20"/>
                      <a:pt x="20" y="20"/>
                    </a:cubicBezTo>
                    <a:cubicBezTo>
                      <a:pt x="20" y="19"/>
                      <a:pt x="20" y="19"/>
                      <a:pt x="21" y="18"/>
                    </a:cubicBezTo>
                    <a:cubicBezTo>
                      <a:pt x="21" y="18"/>
                      <a:pt x="21" y="18"/>
                      <a:pt x="21" y="18"/>
                    </a:cubicBezTo>
                    <a:cubicBezTo>
                      <a:pt x="25" y="15"/>
                      <a:pt x="25" y="15"/>
                      <a:pt x="25" y="15"/>
                    </a:cubicBezTo>
                    <a:cubicBezTo>
                      <a:pt x="20" y="15"/>
                      <a:pt x="20" y="15"/>
                      <a:pt x="20" y="15"/>
                    </a:cubicBezTo>
                    <a:cubicBezTo>
                      <a:pt x="19" y="15"/>
                      <a:pt x="19" y="14"/>
                      <a:pt x="18" y="14"/>
                    </a:cubicBezTo>
                    <a:cubicBezTo>
                      <a:pt x="18" y="14"/>
                      <a:pt x="18" y="14"/>
                      <a:pt x="18" y="14"/>
                    </a:cubicBezTo>
                    <a:cubicBezTo>
                      <a:pt x="17" y="9"/>
                      <a:pt x="17" y="9"/>
                      <a:pt x="17" y="9"/>
                    </a:cubicBezTo>
                    <a:cubicBezTo>
                      <a:pt x="15" y="14"/>
                      <a:pt x="15" y="14"/>
                      <a:pt x="15" y="14"/>
                    </a:cubicBezTo>
                    <a:cubicBezTo>
                      <a:pt x="15" y="14"/>
                      <a:pt x="14" y="15"/>
                      <a:pt x="13" y="15"/>
                    </a:cubicBezTo>
                    <a:cubicBezTo>
                      <a:pt x="13" y="15"/>
                      <a:pt x="13" y="15"/>
                      <a:pt x="13" y="15"/>
                    </a:cubicBezTo>
                    <a:cubicBezTo>
                      <a:pt x="8" y="15"/>
                      <a:pt x="8" y="15"/>
                      <a:pt x="8" y="15"/>
                    </a:cubicBezTo>
                    <a:cubicBezTo>
                      <a:pt x="12" y="18"/>
                      <a:pt x="12" y="18"/>
                      <a:pt x="12" y="18"/>
                    </a:cubicBezTo>
                    <a:cubicBezTo>
                      <a:pt x="13" y="19"/>
                      <a:pt x="13" y="19"/>
                      <a:pt x="13" y="20"/>
                    </a:cubicBezTo>
                    <a:cubicBezTo>
                      <a:pt x="13" y="20"/>
                      <a:pt x="13" y="20"/>
                      <a:pt x="13" y="20"/>
                    </a:cubicBezTo>
                    <a:cubicBezTo>
                      <a:pt x="11" y="25"/>
                      <a:pt x="11" y="25"/>
                      <a:pt x="11" y="25"/>
                    </a:cubicBezTo>
                    <a:cubicBezTo>
                      <a:pt x="16" y="22"/>
                      <a:pt x="16" y="22"/>
                      <a:pt x="16" y="22"/>
                    </a:cubicBezTo>
                    <a:cubicBezTo>
                      <a:pt x="16" y="22"/>
                      <a:pt x="16" y="22"/>
                      <a:pt x="17" y="22"/>
                    </a:cubicBezTo>
                    <a:cubicBezTo>
                      <a:pt x="17" y="22"/>
                      <a:pt x="17" y="22"/>
                      <a:pt x="17" y="22"/>
                    </a:cubicBezTo>
                    <a:cubicBezTo>
                      <a:pt x="17" y="22"/>
                      <a:pt x="18" y="22"/>
                      <a:pt x="18" y="22"/>
                    </a:cubicBezTo>
                    <a:close/>
                  </a:path>
                </a:pathLst>
              </a:custGeom>
              <a:solidFill>
                <a:schemeClr val="accent5"/>
              </a:solidFill>
              <a:ln>
                <a:noFill/>
              </a:ln>
            </p:spPr>
            <p:txBody>
              <a:bodyPr anchor="ctr"/>
              <a:lstStyle/>
              <a:p>
                <a:pPr algn="ctr"/>
                <a:endParaRPr sz="1350"/>
              </a:p>
            </p:txBody>
          </p:sp>
          <p:sp>
            <p:nvSpPr>
              <p:cNvPr id="64" name="islîdê">
                <a:extLst>
                  <a:ext uri="{FF2B5EF4-FFF2-40B4-BE49-F238E27FC236}">
                    <a16:creationId xmlns:a16="http://schemas.microsoft.com/office/drawing/2014/main" id="{9C5EE37E-07F3-4A63-A50C-B21E4F12B3D4}"/>
                  </a:ext>
                </a:extLst>
              </p:cNvPr>
              <p:cNvSpPr txBox="1"/>
              <p:nvPr/>
            </p:nvSpPr>
            <p:spPr>
              <a:xfrm>
                <a:off x="1320504" y="3900002"/>
                <a:ext cx="2520280" cy="338554"/>
              </a:xfrm>
              <a:prstGeom prst="rect">
                <a:avLst/>
              </a:prstGeom>
            </p:spPr>
            <p:txBody>
              <a:bodyPr vert="horz" wrap="none" lIns="0">
                <a:normAutofit fontScale="92500" lnSpcReduction="10000"/>
              </a:bodyPr>
              <a:lstStyle/>
              <a:p>
                <a:pPr algn="ctr"/>
                <a:r>
                  <a:rPr lang="zh-CN" altLang="en-US" sz="1200" b="1" kern="900">
                    <a:solidFill>
                      <a:schemeClr val="accent1"/>
                    </a:solidFill>
                  </a:rPr>
                  <a:t>标题文本预设</a:t>
                </a:r>
              </a:p>
            </p:txBody>
          </p:sp>
          <p:sp>
            <p:nvSpPr>
              <p:cNvPr id="65" name="iŝľïďe">
                <a:extLst>
                  <a:ext uri="{FF2B5EF4-FFF2-40B4-BE49-F238E27FC236}">
                    <a16:creationId xmlns:a16="http://schemas.microsoft.com/office/drawing/2014/main" id="{CF6494CF-5EA0-4507-B4A1-BF54D5B81EA4}"/>
                  </a:ext>
                </a:extLst>
              </p:cNvPr>
              <p:cNvSpPr txBox="1"/>
              <p:nvPr/>
            </p:nvSpPr>
            <p:spPr>
              <a:xfrm>
                <a:off x="1320504" y="4238556"/>
                <a:ext cx="2520280" cy="481094"/>
              </a:xfrm>
              <a:prstGeom prst="rect">
                <a:avLst/>
              </a:prstGeom>
            </p:spPr>
            <p:txBody>
              <a:bodyPr vert="horz" wrap="square" lIns="0">
                <a:normAutofit fontScale="92500" lnSpcReduction="10000"/>
              </a:bodyPr>
              <a:lstStyle/>
              <a:p>
                <a:pPr lvl="0" algn="ctr">
                  <a:lnSpc>
                    <a:spcPct val="120000"/>
                  </a:lnSpc>
                </a:pPr>
                <a:r>
                  <a:rPr lang="zh-CN" altLang="en-US" sz="825">
                    <a:solidFill>
                      <a:schemeClr val="dk1">
                        <a:lumMod val="100000"/>
                      </a:schemeClr>
                    </a:solidFill>
                  </a:rPr>
                  <a:t>此部分内容作为文字排版占位显示</a:t>
                </a:r>
                <a:br>
                  <a:rPr lang="zh-CN" altLang="en-US" sz="825">
                    <a:solidFill>
                      <a:schemeClr val="dk1">
                        <a:lumMod val="100000"/>
                      </a:schemeClr>
                    </a:solidFill>
                  </a:rPr>
                </a:br>
                <a:r>
                  <a:rPr lang="zh-CN" altLang="en-US" sz="825">
                    <a:solidFill>
                      <a:schemeClr val="dk1">
                        <a:lumMod val="100000"/>
                      </a:schemeClr>
                    </a:solidFill>
                  </a:rPr>
                  <a:t>（建议使用主题字体）</a:t>
                </a:r>
              </a:p>
            </p:txBody>
          </p:sp>
          <p:sp>
            <p:nvSpPr>
              <p:cNvPr id="66" name="i$ḻíďe">
                <a:extLst>
                  <a:ext uri="{FF2B5EF4-FFF2-40B4-BE49-F238E27FC236}">
                    <a16:creationId xmlns:a16="http://schemas.microsoft.com/office/drawing/2014/main" id="{2A003C7C-194F-435D-A885-8C18B3332BE3}"/>
                  </a:ext>
                </a:extLst>
              </p:cNvPr>
              <p:cNvSpPr txBox="1"/>
              <p:nvPr/>
            </p:nvSpPr>
            <p:spPr>
              <a:xfrm>
                <a:off x="4933113" y="3900002"/>
                <a:ext cx="2520280" cy="338554"/>
              </a:xfrm>
              <a:prstGeom prst="rect">
                <a:avLst/>
              </a:prstGeom>
            </p:spPr>
            <p:txBody>
              <a:bodyPr vert="horz" wrap="none" lIns="0">
                <a:normAutofit fontScale="92500" lnSpcReduction="10000"/>
              </a:bodyPr>
              <a:lstStyle/>
              <a:p>
                <a:pPr algn="ctr"/>
                <a:r>
                  <a:rPr lang="zh-CN" altLang="en-US" sz="1200" b="1" kern="900">
                    <a:solidFill>
                      <a:schemeClr val="accent2"/>
                    </a:solidFill>
                  </a:rPr>
                  <a:t>标题文本预设</a:t>
                </a:r>
              </a:p>
            </p:txBody>
          </p:sp>
          <p:sp>
            <p:nvSpPr>
              <p:cNvPr id="67" name="îṥ1íḑè">
                <a:extLst>
                  <a:ext uri="{FF2B5EF4-FFF2-40B4-BE49-F238E27FC236}">
                    <a16:creationId xmlns:a16="http://schemas.microsoft.com/office/drawing/2014/main" id="{A4351767-B681-4D76-A711-947C2AC8375E}"/>
                  </a:ext>
                </a:extLst>
              </p:cNvPr>
              <p:cNvSpPr txBox="1"/>
              <p:nvPr/>
            </p:nvSpPr>
            <p:spPr>
              <a:xfrm>
                <a:off x="4933113" y="4238556"/>
                <a:ext cx="2520280" cy="481094"/>
              </a:xfrm>
              <a:prstGeom prst="rect">
                <a:avLst/>
              </a:prstGeom>
            </p:spPr>
            <p:txBody>
              <a:bodyPr vert="horz" wrap="square" lIns="0">
                <a:normAutofit fontScale="92500" lnSpcReduction="10000"/>
              </a:bodyPr>
              <a:lstStyle/>
              <a:p>
                <a:pPr lvl="0" algn="ctr">
                  <a:lnSpc>
                    <a:spcPct val="120000"/>
                  </a:lnSpc>
                </a:pPr>
                <a:r>
                  <a:rPr lang="zh-CN" altLang="en-US" sz="825">
                    <a:solidFill>
                      <a:schemeClr val="dk1">
                        <a:lumMod val="100000"/>
                      </a:schemeClr>
                    </a:solidFill>
                  </a:rPr>
                  <a:t>此部分内容作为文字排版占位显示</a:t>
                </a:r>
                <a:br>
                  <a:rPr lang="zh-CN" altLang="en-US" sz="825">
                    <a:solidFill>
                      <a:schemeClr val="dk1">
                        <a:lumMod val="100000"/>
                      </a:schemeClr>
                    </a:solidFill>
                  </a:rPr>
                </a:br>
                <a:r>
                  <a:rPr lang="zh-CN" altLang="en-US" sz="825">
                    <a:solidFill>
                      <a:schemeClr val="dk1">
                        <a:lumMod val="100000"/>
                      </a:schemeClr>
                    </a:solidFill>
                  </a:rPr>
                  <a:t>（建议使用主题字体）</a:t>
                </a:r>
              </a:p>
            </p:txBody>
          </p:sp>
          <p:sp>
            <p:nvSpPr>
              <p:cNvPr id="68" name="ïšlíḑé">
                <a:extLst>
                  <a:ext uri="{FF2B5EF4-FFF2-40B4-BE49-F238E27FC236}">
                    <a16:creationId xmlns:a16="http://schemas.microsoft.com/office/drawing/2014/main" id="{2B730BD5-32C0-4D24-AA76-73F815596E6E}"/>
                  </a:ext>
                </a:extLst>
              </p:cNvPr>
              <p:cNvSpPr txBox="1"/>
              <p:nvPr/>
            </p:nvSpPr>
            <p:spPr>
              <a:xfrm>
                <a:off x="8545722" y="3900002"/>
                <a:ext cx="2520280" cy="338554"/>
              </a:xfrm>
              <a:prstGeom prst="rect">
                <a:avLst/>
              </a:prstGeom>
            </p:spPr>
            <p:txBody>
              <a:bodyPr vert="horz" wrap="none" lIns="0">
                <a:normAutofit fontScale="92500" lnSpcReduction="10000"/>
              </a:bodyPr>
              <a:lstStyle/>
              <a:p>
                <a:pPr algn="ctr"/>
                <a:r>
                  <a:rPr lang="zh-CN" altLang="en-US" sz="1200" b="1" kern="900">
                    <a:solidFill>
                      <a:schemeClr val="accent3"/>
                    </a:solidFill>
                  </a:rPr>
                  <a:t>标题文本预设</a:t>
                </a:r>
              </a:p>
            </p:txBody>
          </p:sp>
          <p:sp>
            <p:nvSpPr>
              <p:cNvPr id="69" name="îṥľiḋè">
                <a:extLst>
                  <a:ext uri="{FF2B5EF4-FFF2-40B4-BE49-F238E27FC236}">
                    <a16:creationId xmlns:a16="http://schemas.microsoft.com/office/drawing/2014/main" id="{8423F8DD-5D99-48AE-ABD0-CE13DCE19FE8}"/>
                  </a:ext>
                </a:extLst>
              </p:cNvPr>
              <p:cNvSpPr txBox="1"/>
              <p:nvPr/>
            </p:nvSpPr>
            <p:spPr>
              <a:xfrm>
                <a:off x="8545722" y="4238556"/>
                <a:ext cx="2520280" cy="481094"/>
              </a:xfrm>
              <a:prstGeom prst="rect">
                <a:avLst/>
              </a:prstGeom>
            </p:spPr>
            <p:txBody>
              <a:bodyPr vert="horz" wrap="square" lIns="0">
                <a:normAutofit fontScale="92500" lnSpcReduction="10000"/>
              </a:bodyPr>
              <a:lstStyle/>
              <a:p>
                <a:pPr lvl="0" algn="ctr">
                  <a:lnSpc>
                    <a:spcPct val="120000"/>
                  </a:lnSpc>
                </a:pPr>
                <a:r>
                  <a:rPr lang="zh-CN" altLang="en-US" sz="825">
                    <a:solidFill>
                      <a:schemeClr val="dk1">
                        <a:lumMod val="100000"/>
                      </a:schemeClr>
                    </a:solidFill>
                  </a:rPr>
                  <a:t>此部分内容作为文字排版占位显示</a:t>
                </a:r>
                <a:br>
                  <a:rPr lang="zh-CN" altLang="en-US" sz="825">
                    <a:solidFill>
                      <a:schemeClr val="dk1">
                        <a:lumMod val="100000"/>
                      </a:schemeClr>
                    </a:solidFill>
                  </a:rPr>
                </a:br>
                <a:r>
                  <a:rPr lang="zh-CN" altLang="en-US" sz="825">
                    <a:solidFill>
                      <a:schemeClr val="dk1">
                        <a:lumMod val="100000"/>
                      </a:schemeClr>
                    </a:solidFill>
                  </a:rPr>
                  <a:t>（建议使用主题字体）</a:t>
                </a:r>
              </a:p>
            </p:txBody>
          </p:sp>
        </p:grpSp>
        <p:cxnSp>
          <p:nvCxnSpPr>
            <p:cNvPr id="5" name="Straight Connector 6">
              <a:extLst>
                <a:ext uri="{FF2B5EF4-FFF2-40B4-BE49-F238E27FC236}">
                  <a16:creationId xmlns:a16="http://schemas.microsoft.com/office/drawing/2014/main" id="{21A4EC52-7A10-4F77-838B-E521DF719279}"/>
                </a:ext>
              </a:extLst>
            </p:cNvPr>
            <p:cNvCxnSpPr/>
            <p:nvPr/>
          </p:nvCxnSpPr>
          <p:spPr>
            <a:xfrm flipH="1">
              <a:off x="4137782" y="1465440"/>
              <a:ext cx="2206" cy="23400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67">
              <a:extLst>
                <a:ext uri="{FF2B5EF4-FFF2-40B4-BE49-F238E27FC236}">
                  <a16:creationId xmlns:a16="http://schemas.microsoft.com/office/drawing/2014/main" id="{622459EC-0D05-4196-B5C2-30FDFB5906CA}"/>
                </a:ext>
              </a:extLst>
            </p:cNvPr>
            <p:cNvCxnSpPr/>
            <p:nvPr/>
          </p:nvCxnSpPr>
          <p:spPr>
            <a:xfrm flipH="1">
              <a:off x="8032401" y="1465440"/>
              <a:ext cx="2206" cy="234006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2" name="文本框 6">
            <a:extLst>
              <a:ext uri="{FF2B5EF4-FFF2-40B4-BE49-F238E27FC236}">
                <a16:creationId xmlns:a16="http://schemas.microsoft.com/office/drawing/2014/main" id="{3015559D-046F-4C92-8E1E-E75BE0E63B4F}"/>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73" name="组合 72">
            <a:extLst>
              <a:ext uri="{FF2B5EF4-FFF2-40B4-BE49-F238E27FC236}">
                <a16:creationId xmlns:a16="http://schemas.microsoft.com/office/drawing/2014/main" id="{66373D02-E738-4878-9BD8-023D9BB3E34E}"/>
              </a:ext>
            </a:extLst>
          </p:cNvPr>
          <p:cNvGrpSpPr/>
          <p:nvPr/>
        </p:nvGrpSpPr>
        <p:grpSpPr>
          <a:xfrm>
            <a:off x="331635" y="679278"/>
            <a:ext cx="8682581" cy="63818"/>
            <a:chOff x="288133" y="483063"/>
            <a:chExt cx="8772740" cy="64666"/>
          </a:xfrm>
        </p:grpSpPr>
        <p:sp>
          <p:nvSpPr>
            <p:cNvPr id="74" name="任意多边形 49">
              <a:extLst>
                <a:ext uri="{FF2B5EF4-FFF2-40B4-BE49-F238E27FC236}">
                  <a16:creationId xmlns:a16="http://schemas.microsoft.com/office/drawing/2014/main" id="{82D47F78-3C99-4A4A-9DD9-E53F7A403CA6}"/>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75" name="直接连接符 74">
              <a:extLst>
                <a:ext uri="{FF2B5EF4-FFF2-40B4-BE49-F238E27FC236}">
                  <a16:creationId xmlns:a16="http://schemas.microsoft.com/office/drawing/2014/main" id="{0A67EA5C-B70A-4CF0-A0F8-6C5C371ED671}"/>
                </a:ext>
              </a:extLst>
            </p:cNvPr>
            <p:cNvCxnSpPr>
              <a:stCxn id="74"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6" name="组合 75">
            <a:extLst>
              <a:ext uri="{FF2B5EF4-FFF2-40B4-BE49-F238E27FC236}">
                <a16:creationId xmlns:a16="http://schemas.microsoft.com/office/drawing/2014/main" id="{4DED02C3-8913-4497-97FF-D6891A5AAC49}"/>
              </a:ext>
            </a:extLst>
          </p:cNvPr>
          <p:cNvGrpSpPr/>
          <p:nvPr/>
        </p:nvGrpSpPr>
        <p:grpSpPr>
          <a:xfrm>
            <a:off x="1" y="305047"/>
            <a:ext cx="603005" cy="332759"/>
            <a:chOff x="0" y="252065"/>
            <a:chExt cx="641111" cy="392113"/>
          </a:xfrm>
        </p:grpSpPr>
        <p:sp>
          <p:nvSpPr>
            <p:cNvPr id="77" name="矩形 59">
              <a:extLst>
                <a:ext uri="{FF2B5EF4-FFF2-40B4-BE49-F238E27FC236}">
                  <a16:creationId xmlns:a16="http://schemas.microsoft.com/office/drawing/2014/main" id="{512C0D34-3A62-4098-9AB0-6514AA969A8B}"/>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78" name="矩形 60">
              <a:extLst>
                <a:ext uri="{FF2B5EF4-FFF2-40B4-BE49-F238E27FC236}">
                  <a16:creationId xmlns:a16="http://schemas.microsoft.com/office/drawing/2014/main" id="{66A55C25-DF5E-414C-BF22-0E6909A3C45C}"/>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79" name="五边形 56">
              <a:extLst>
                <a:ext uri="{FF2B5EF4-FFF2-40B4-BE49-F238E27FC236}">
                  <a16:creationId xmlns:a16="http://schemas.microsoft.com/office/drawing/2014/main" id="{B07999C2-F0BF-4CD0-945F-F9D1C31843BB}"/>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492728081"/>
      </p:ext>
    </p:extLst>
  </p:cSld>
  <p:clrMapOvr>
    <a:masterClrMapping/>
  </p:clrMapOvr>
  <mc:AlternateContent xmlns:mc="http://schemas.openxmlformats.org/markup-compatibility/2006" xmlns:p14="http://schemas.microsoft.com/office/powerpoint/2010/main">
    <mc:Choice Requires="p14">
      <p:transition spd="slow" p14:dur="1250" advTm="0">
        <p:wipe/>
      </p:transition>
    </mc:Choice>
    <mc:Fallback xmlns="">
      <p:transition spd="slow"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wipe(left)">
                                      <p:cBhvr>
                                        <p:cTn id="10" dur="500"/>
                                        <p:tgtEl>
                                          <p:spTgt spid="76"/>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73"/>
                                        </p:tgtEl>
                                        <p:attrNameLst>
                                          <p:attrName>style.visibility</p:attrName>
                                        </p:attrNameLst>
                                      </p:cBhvr>
                                      <p:to>
                                        <p:strVal val="visible"/>
                                      </p:to>
                                    </p:set>
                                    <p:animEffect transition="in" filter="wipe(down)">
                                      <p:cBhvr>
                                        <p:cTn id="14" dur="500"/>
                                        <p:tgtEl>
                                          <p:spTgt spid="73"/>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72"/>
                                        </p:tgtEl>
                                        <p:attrNameLst>
                                          <p:attrName>style.visibility</p:attrName>
                                        </p:attrNameLst>
                                      </p:cBhvr>
                                      <p:to>
                                        <p:strVal val="visible"/>
                                      </p:to>
                                    </p:set>
                                    <p:anim calcmode="lin" valueType="num">
                                      <p:cBhvr>
                                        <p:cTn id="18" dur="5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72"/>
                                        </p:tgtEl>
                                        <p:attrNameLst>
                                          <p:attrName>ppt_y</p:attrName>
                                        </p:attrNameLst>
                                      </p:cBhvr>
                                      <p:tavLst>
                                        <p:tav tm="0">
                                          <p:val>
                                            <p:strVal val="#ppt_y"/>
                                          </p:val>
                                        </p:tav>
                                        <p:tav tm="100000">
                                          <p:val>
                                            <p:strVal val="#ppt_y"/>
                                          </p:val>
                                        </p:tav>
                                      </p:tavLst>
                                    </p:anim>
                                    <p:anim calcmode="lin" valueType="num">
                                      <p:cBhvr>
                                        <p:cTn id="20" dur="5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72"/>
                                        </p:tgtEl>
                                        <p:attrNameLst>
                                          <p:attrName>ppt_w</p:attrName>
                                        </p:attrNameLst>
                                      </p:cBhvr>
                                      <p:tavLst>
                                        <p:tav tm="0">
                                          <p:val>
                                            <p:strVal val="#ppt_w/10"/>
                                          </p:val>
                                        </p:tav>
                                        <p:tav tm="50000">
                                          <p:val>
                                            <p:strVal val="#ppt_w+.01"/>
                                          </p:val>
                                        </p:tav>
                                        <p:tav tm="100000">
                                          <p:val>
                                            <p:strVal val="#ppt_w"/>
                                          </p:val>
                                        </p:tav>
                                      </p:tavLst>
                                    </p:anim>
                                    <p:animEffect>
                                      <p:cBhvr>
                                        <p:cTn id="22" dur="500" tmFilter="0,0; .5, 1; 1, 1"/>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10"/>
          <p:cNvSpPr/>
          <p:nvPr/>
        </p:nvSpPr>
        <p:spPr>
          <a:xfrm>
            <a:off x="170305" y="4249137"/>
            <a:ext cx="4115871" cy="684813"/>
          </a:xfrm>
          <a:prstGeom prst="rect">
            <a:avLst/>
          </a:prstGeom>
          <a:solidFill>
            <a:schemeClr val="bg1"/>
          </a:solidFill>
        </p:spPr>
        <p:txBody>
          <a:bodyPr wrap="square" lIns="68589" tIns="34295" rIns="68589" bIns="34295">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文字图片均可编辑，若要编辑图表，双击进编辑，调整大小请拖曳区域的右下角</a:t>
            </a:r>
            <a:endParaRPr lang="en-US" altLang="zh-CN" sz="1600" dirty="0">
              <a:latin typeface="微软雅黑" panose="020B0503020204020204" pitchFamily="34" charset="-122"/>
              <a:ea typeface="微软雅黑" panose="020B0503020204020204" pitchFamily="34" charset="-122"/>
            </a:endParaRPr>
          </a:p>
        </p:txBody>
      </p:sp>
      <p:sp>
        <p:nvSpPr>
          <p:cNvPr id="28" name="矩形 10"/>
          <p:cNvSpPr/>
          <p:nvPr/>
        </p:nvSpPr>
        <p:spPr>
          <a:xfrm>
            <a:off x="4686330" y="4249137"/>
            <a:ext cx="4173037" cy="684813"/>
          </a:xfrm>
          <a:prstGeom prst="rect">
            <a:avLst/>
          </a:prstGeom>
          <a:solidFill>
            <a:schemeClr val="bg1"/>
          </a:solidFill>
        </p:spPr>
        <p:txBody>
          <a:bodyPr wrap="square" lIns="68589" tIns="34295" rIns="68589" bIns="34295">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文字图片均可编辑，若要编辑图表，双击进编辑，调整大小请拖曳区域的右下角</a:t>
            </a:r>
            <a:endParaRPr lang="en-US" altLang="zh-CN" sz="1600" dirty="0">
              <a:latin typeface="微软雅黑" panose="020B0503020204020204" pitchFamily="34" charset="-122"/>
              <a:ea typeface="微软雅黑" panose="020B0503020204020204" pitchFamily="34" charset="-122"/>
            </a:endParaRPr>
          </a:p>
        </p:txBody>
      </p:sp>
      <p:cxnSp>
        <p:nvCxnSpPr>
          <p:cNvPr id="30" name="Straight Connector 29"/>
          <p:cNvCxnSpPr/>
          <p:nvPr/>
        </p:nvCxnSpPr>
        <p:spPr bwMode="auto">
          <a:xfrm rot="5400000" flipH="1" flipV="1">
            <a:off x="3286095" y="2657475"/>
            <a:ext cx="2343150" cy="0"/>
          </a:xfrm>
          <a:prstGeom prst="line">
            <a:avLst/>
          </a:prstGeom>
          <a:solidFill>
            <a:schemeClr val="accent1"/>
          </a:solidFill>
          <a:ln w="19050" cap="flat" cmpd="sng" algn="ctr">
            <a:solidFill>
              <a:schemeClr val="accent5"/>
            </a:solidFill>
            <a:prstDash val="lgDash"/>
            <a:round/>
            <a:headEnd type="none" w="med" len="med"/>
            <a:tailEnd type="none" w="med" len="med"/>
          </a:ln>
          <a:effectLst/>
        </p:spPr>
      </p:cxnSp>
      <p:graphicFrame>
        <p:nvGraphicFramePr>
          <p:cNvPr id="31" name="图表 70"/>
          <p:cNvGraphicFramePr/>
          <p:nvPr>
            <p:extLst>
              <p:ext uri="{D42A27DB-BD31-4B8C-83A1-F6EECF244321}">
                <p14:modId xmlns:p14="http://schemas.microsoft.com/office/powerpoint/2010/main" val="4173068503"/>
              </p:ext>
            </p:extLst>
          </p:nvPr>
        </p:nvGraphicFramePr>
        <p:xfrm>
          <a:off x="741952" y="1828800"/>
          <a:ext cx="3372728" cy="2114550"/>
        </p:xfrm>
        <a:graphic>
          <a:graphicData uri="http://schemas.openxmlformats.org/drawingml/2006/chart">
            <c:chart xmlns:c="http://schemas.openxmlformats.org/drawingml/2006/chart" xmlns:r="http://schemas.openxmlformats.org/officeDocument/2006/relationships" r:id="rId3"/>
          </a:graphicData>
        </a:graphic>
      </p:graphicFrame>
      <p:pic>
        <p:nvPicPr>
          <p:cNvPr id="3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0553" y="1314450"/>
            <a:ext cx="624101" cy="2430000"/>
          </a:xfrm>
          <a:prstGeom prst="rect">
            <a:avLst/>
          </a:prstGeom>
        </p:spPr>
      </p:pic>
      <p:pic>
        <p:nvPicPr>
          <p:cNvPr id="33"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139" y="1485900"/>
            <a:ext cx="856282" cy="2343150"/>
          </a:xfrm>
          <a:prstGeom prst="rect">
            <a:avLst/>
          </a:prstGeom>
        </p:spPr>
      </p:pic>
      <p:sp>
        <p:nvSpPr>
          <p:cNvPr id="34" name="Oval Callout 33"/>
          <p:cNvSpPr/>
          <p:nvPr/>
        </p:nvSpPr>
        <p:spPr bwMode="auto">
          <a:xfrm>
            <a:off x="627623" y="800100"/>
            <a:ext cx="1200463" cy="800100"/>
          </a:xfrm>
          <a:prstGeom prst="wedgeEllipseCallout">
            <a:avLst>
              <a:gd name="adj1" fmla="val -30833"/>
              <a:gd name="adj2" fmla="val 7222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68589" tIns="34295" rIns="68589" bIns="34295" numCol="1" rtlCol="0" anchor="t" anchorCtr="0" compatLnSpc="1">
            <a:prstTxWarp prst="textNoShape">
              <a:avLst/>
            </a:prstTxWarp>
          </a:bodyPr>
          <a:lstStyle/>
          <a:p>
            <a:pPr defTabSz="685874"/>
            <a:endParaRPr lang="en-US" sz="1400" dirty="0"/>
          </a:p>
        </p:txBody>
      </p:sp>
      <p:sp>
        <p:nvSpPr>
          <p:cNvPr id="35" name="Oval Callout 34"/>
          <p:cNvSpPr/>
          <p:nvPr/>
        </p:nvSpPr>
        <p:spPr bwMode="auto">
          <a:xfrm>
            <a:off x="6687101" y="800100"/>
            <a:ext cx="1200463" cy="857250"/>
          </a:xfrm>
          <a:prstGeom prst="wedgeEllipseCallout">
            <a:avLst>
              <a:gd name="adj1" fmla="val 56469"/>
              <a:gd name="adj2" fmla="val 43651"/>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68589" tIns="34295" rIns="68589" bIns="34295" numCol="1" rtlCol="0" anchor="t" anchorCtr="0" compatLnSpc="1">
            <a:prstTxWarp prst="textNoShape">
              <a:avLst/>
            </a:prstTxWarp>
          </a:bodyPr>
          <a:lstStyle/>
          <a:p>
            <a:pPr defTabSz="685874"/>
            <a:endParaRPr lang="en-US" sz="1400" dirty="0"/>
          </a:p>
        </p:txBody>
      </p:sp>
      <p:sp>
        <p:nvSpPr>
          <p:cNvPr id="36" name="文本框 6"/>
          <p:cNvSpPr txBox="1"/>
          <p:nvPr/>
        </p:nvSpPr>
        <p:spPr>
          <a:xfrm>
            <a:off x="684788" y="914401"/>
            <a:ext cx="1086133" cy="530925"/>
          </a:xfrm>
          <a:prstGeom prst="rect">
            <a:avLst/>
          </a:prstGeom>
          <a:noFill/>
        </p:spPr>
        <p:txBody>
          <a:bodyPr wrap="square" lIns="68589" tIns="34295" rIns="68589" bIns="34295" rtlCol="0">
            <a:spAutoFit/>
          </a:bodyPr>
          <a:lstStyle/>
          <a:p>
            <a:pPr algn="ctr">
              <a:lnSpc>
                <a:spcPct val="125000"/>
              </a:lnSpc>
            </a:pPr>
            <a:r>
              <a:rPr lang="en-US" altLang="zh-CN" sz="2400" dirty="0">
                <a:latin typeface="微软雅黑" panose="020B0503020204020204" pitchFamily="34" charset="-122"/>
                <a:ea typeface="微软雅黑" panose="020B0503020204020204" pitchFamily="34" charset="-122"/>
              </a:rPr>
              <a:t>50%</a:t>
            </a:r>
          </a:p>
        </p:txBody>
      </p:sp>
      <p:sp>
        <p:nvSpPr>
          <p:cNvPr id="37" name="文本框 6"/>
          <p:cNvSpPr txBox="1"/>
          <p:nvPr/>
        </p:nvSpPr>
        <p:spPr>
          <a:xfrm>
            <a:off x="6801431" y="971551"/>
            <a:ext cx="1086133" cy="530925"/>
          </a:xfrm>
          <a:prstGeom prst="rect">
            <a:avLst/>
          </a:prstGeom>
          <a:noFill/>
        </p:spPr>
        <p:txBody>
          <a:bodyPr wrap="square" lIns="68589" tIns="34295" rIns="68589" bIns="34295" rtlCol="0">
            <a:spAutoFit/>
          </a:bodyPr>
          <a:lstStyle/>
          <a:p>
            <a:pPr algn="ctr">
              <a:lnSpc>
                <a:spcPct val="125000"/>
              </a:lnSpc>
            </a:pPr>
            <a:r>
              <a:rPr lang="en-US" altLang="zh-CN" sz="2400" dirty="0">
                <a:solidFill>
                  <a:schemeClr val="bg1"/>
                </a:solidFill>
                <a:latin typeface="微软雅黑" panose="020B0503020204020204" pitchFamily="34" charset="-122"/>
                <a:ea typeface="微软雅黑" panose="020B0503020204020204" pitchFamily="34" charset="-122"/>
              </a:rPr>
              <a:t>50%</a:t>
            </a:r>
          </a:p>
        </p:txBody>
      </p:sp>
      <p:graphicFrame>
        <p:nvGraphicFramePr>
          <p:cNvPr id="38" name="图表 70"/>
          <p:cNvGraphicFramePr/>
          <p:nvPr>
            <p:extLst>
              <p:ext uri="{D42A27DB-BD31-4B8C-83A1-F6EECF244321}">
                <p14:modId xmlns:p14="http://schemas.microsoft.com/office/powerpoint/2010/main" val="1064283569"/>
              </p:ext>
            </p:extLst>
          </p:nvPr>
        </p:nvGraphicFramePr>
        <p:xfrm>
          <a:off x="4495801" y="1809750"/>
          <a:ext cx="3372728" cy="2114550"/>
        </p:xfrm>
        <a:graphic>
          <a:graphicData uri="http://schemas.openxmlformats.org/drawingml/2006/chart">
            <c:chart xmlns:c="http://schemas.openxmlformats.org/drawingml/2006/chart" xmlns:r="http://schemas.openxmlformats.org/officeDocument/2006/relationships" r:id="rId6"/>
          </a:graphicData>
        </a:graphic>
      </p:graphicFrame>
      <p:sp>
        <p:nvSpPr>
          <p:cNvPr id="13" name="文本框 6">
            <a:extLst>
              <a:ext uri="{FF2B5EF4-FFF2-40B4-BE49-F238E27FC236}">
                <a16:creationId xmlns:a16="http://schemas.microsoft.com/office/drawing/2014/main" id="{68D62152-A4E3-42CF-ADB0-1F9B6730CBBE}"/>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14" name="组合 13">
            <a:extLst>
              <a:ext uri="{FF2B5EF4-FFF2-40B4-BE49-F238E27FC236}">
                <a16:creationId xmlns:a16="http://schemas.microsoft.com/office/drawing/2014/main" id="{738C44DD-4F00-4ED2-8659-4021C1251BD2}"/>
              </a:ext>
            </a:extLst>
          </p:cNvPr>
          <p:cNvGrpSpPr/>
          <p:nvPr/>
        </p:nvGrpSpPr>
        <p:grpSpPr>
          <a:xfrm>
            <a:off x="331635" y="679278"/>
            <a:ext cx="8682581" cy="63818"/>
            <a:chOff x="288133" y="483063"/>
            <a:chExt cx="8772740" cy="64666"/>
          </a:xfrm>
        </p:grpSpPr>
        <p:sp>
          <p:nvSpPr>
            <p:cNvPr id="15" name="任意多边形 49">
              <a:extLst>
                <a:ext uri="{FF2B5EF4-FFF2-40B4-BE49-F238E27FC236}">
                  <a16:creationId xmlns:a16="http://schemas.microsoft.com/office/drawing/2014/main" id="{1F32846F-F692-49AD-B42A-78608307200C}"/>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16" name="直接连接符 15">
              <a:extLst>
                <a:ext uri="{FF2B5EF4-FFF2-40B4-BE49-F238E27FC236}">
                  <a16:creationId xmlns:a16="http://schemas.microsoft.com/office/drawing/2014/main" id="{197F86DE-9EBB-4746-975C-A86270E8D668}"/>
                </a:ext>
              </a:extLst>
            </p:cNvPr>
            <p:cNvCxnSpPr>
              <a:stCxn id="15"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 name="组合 16">
            <a:extLst>
              <a:ext uri="{FF2B5EF4-FFF2-40B4-BE49-F238E27FC236}">
                <a16:creationId xmlns:a16="http://schemas.microsoft.com/office/drawing/2014/main" id="{C6A9BA2D-7FA6-4042-A803-5FED40210839}"/>
              </a:ext>
            </a:extLst>
          </p:cNvPr>
          <p:cNvGrpSpPr/>
          <p:nvPr/>
        </p:nvGrpSpPr>
        <p:grpSpPr>
          <a:xfrm>
            <a:off x="1" y="305047"/>
            <a:ext cx="603005" cy="332759"/>
            <a:chOff x="0" y="252065"/>
            <a:chExt cx="641111" cy="392113"/>
          </a:xfrm>
        </p:grpSpPr>
        <p:sp>
          <p:nvSpPr>
            <p:cNvPr id="18" name="矩形 59">
              <a:extLst>
                <a:ext uri="{FF2B5EF4-FFF2-40B4-BE49-F238E27FC236}">
                  <a16:creationId xmlns:a16="http://schemas.microsoft.com/office/drawing/2014/main" id="{11662AFE-DF62-40B6-AE04-48CE7A49599B}"/>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19" name="矩形 60">
              <a:extLst>
                <a:ext uri="{FF2B5EF4-FFF2-40B4-BE49-F238E27FC236}">
                  <a16:creationId xmlns:a16="http://schemas.microsoft.com/office/drawing/2014/main" id="{55FA1D6C-E5AB-4E0C-BC56-3E78DA82D0A0}"/>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20" name="五边形 56">
              <a:extLst>
                <a:ext uri="{FF2B5EF4-FFF2-40B4-BE49-F238E27FC236}">
                  <a16:creationId xmlns:a16="http://schemas.microsoft.com/office/drawing/2014/main" id="{0F3419CA-A120-4258-B12A-C6F7EDD49B3C}"/>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3897933492"/>
      </p:ext>
    </p:extLst>
  </p:cSld>
  <p:clrMapOvr>
    <a:masterClrMapping/>
  </p:clrMapOvr>
  <mc:AlternateContent xmlns:mc="http://schemas.openxmlformats.org/markup-compatibility/2006" xmlns:p14="http://schemas.microsoft.com/office/powerpoint/2010/main">
    <mc:Choice Requires="p14">
      <p:transition spd="slow" p14:dur="1250" advTm="0">
        <p:wipe/>
      </p:transition>
    </mc:Choice>
    <mc:Fallback xmlns="">
      <p:transition spd="slow"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lide(fromBottom)">
                                      <p:cBhvr>
                                        <p:cTn id="7" dur="500"/>
                                        <p:tgtEl>
                                          <p:spTgt spid="31"/>
                                        </p:tgtEl>
                                      </p:cBhvr>
                                    </p:animEffect>
                                  </p:childTnLst>
                                </p:cTn>
                              </p:par>
                              <p:par>
                                <p:cTn id="8" presetID="12" presetClass="entr" presetSubtype="4"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slide(fromBottom)">
                                      <p:cBhvr>
                                        <p:cTn id="10" dur="500"/>
                                        <p:tgtEl>
                                          <p:spTgt spid="32"/>
                                        </p:tgtEl>
                                      </p:cBhvr>
                                    </p:animEffect>
                                  </p:childTnLst>
                                </p:cTn>
                              </p:par>
                              <p:par>
                                <p:cTn id="11" presetID="12" presetClass="entr" presetSubtype="4"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slide(fromBottom)">
                                      <p:cBhvr>
                                        <p:cTn id="13" dur="500"/>
                                        <p:tgtEl>
                                          <p:spTgt spid="33"/>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slide(fromBottom)">
                                      <p:cBhvr>
                                        <p:cTn id="16" dur="500"/>
                                        <p:tgtEl>
                                          <p:spTgt spid="38"/>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slide(fromBottom)">
                                      <p:cBhvr>
                                        <p:cTn id="20" dur="500"/>
                                        <p:tgtEl>
                                          <p:spTgt spid="30"/>
                                        </p:tgtEl>
                                      </p:cBhvr>
                                    </p:animEffect>
                                  </p:childTnLst>
                                </p:cTn>
                              </p:par>
                            </p:childTnLst>
                          </p:cTn>
                        </p:par>
                        <p:par>
                          <p:cTn id="21" fill="hold">
                            <p:stCondLst>
                              <p:cond delay="1000"/>
                            </p:stCondLst>
                            <p:childTnLst>
                              <p:par>
                                <p:cTn id="22" presetID="12" presetClass="entr" presetSubtype="4"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slide(fromBottom)">
                                      <p:cBhvr>
                                        <p:cTn id="24" dur="500"/>
                                        <p:tgtEl>
                                          <p:spTgt spid="27"/>
                                        </p:tgtEl>
                                      </p:cBhvr>
                                    </p:animEffect>
                                  </p:childTnLst>
                                </p:cTn>
                              </p:par>
                            </p:childTnLst>
                          </p:cTn>
                        </p:par>
                        <p:par>
                          <p:cTn id="25" fill="hold">
                            <p:stCondLst>
                              <p:cond delay="1500"/>
                            </p:stCondLst>
                            <p:childTnLst>
                              <p:par>
                                <p:cTn id="26" presetID="12" presetClass="entr" presetSubtype="4"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slide(fromBottom)">
                                      <p:cBhvr>
                                        <p:cTn id="28" dur="500"/>
                                        <p:tgtEl>
                                          <p:spTgt spid="28"/>
                                        </p:tgtEl>
                                      </p:cBhvr>
                                    </p:animEffect>
                                  </p:childTnLst>
                                </p:cTn>
                              </p:par>
                            </p:childTnLst>
                          </p:cTn>
                        </p:par>
                        <p:par>
                          <p:cTn id="29" fill="hold">
                            <p:stCondLst>
                              <p:cond delay="2000"/>
                            </p:stCondLst>
                            <p:childTnLst>
                              <p:par>
                                <p:cTn id="30" presetID="12" presetClass="entr" presetSubtype="4"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slide(fromBottom)">
                                      <p:cBhvr>
                                        <p:cTn id="32" dur="500"/>
                                        <p:tgtEl>
                                          <p:spTgt spid="34"/>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slide(fromBottom)">
                                      <p:cBhvr>
                                        <p:cTn id="35" dur="500"/>
                                        <p:tgtEl>
                                          <p:spTgt spid="36"/>
                                        </p:tgtEl>
                                      </p:cBhvr>
                                    </p:animEffect>
                                  </p:childTnLst>
                                </p:cTn>
                              </p:par>
                            </p:childTnLst>
                          </p:cTn>
                        </p:par>
                        <p:par>
                          <p:cTn id="36" fill="hold">
                            <p:stCondLst>
                              <p:cond delay="2500"/>
                            </p:stCondLst>
                            <p:childTnLst>
                              <p:par>
                                <p:cTn id="37" presetID="12" presetClass="entr" presetSubtype="4" fill="hold" grpId="0"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slide(fromBottom)">
                                      <p:cBhvr>
                                        <p:cTn id="39" dur="500"/>
                                        <p:tgtEl>
                                          <p:spTgt spid="35"/>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slide(fromBottom)">
                                      <p:cBhvr>
                                        <p:cTn id="42" dur="500"/>
                                        <p:tgtEl>
                                          <p:spTgt spid="37"/>
                                        </p:tgtEl>
                                      </p:cBhvr>
                                    </p:animEffect>
                                  </p:childTnLst>
                                </p:cTn>
                              </p:par>
                              <p:par>
                                <p:cTn id="43" presetID="22" presetClass="entr" presetSubtype="8"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par>
                          <p:cTn id="46" fill="hold">
                            <p:stCondLst>
                              <p:cond delay="3000"/>
                            </p:stCondLst>
                            <p:childTnLst>
                              <p:par>
                                <p:cTn id="47" presetID="22" presetClass="entr" presetSubtype="4"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par>
                          <p:cTn id="50" fill="hold">
                            <p:stCondLst>
                              <p:cond delay="35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13"/>
                                        </p:tgtEl>
                                        <p:attrNameLst>
                                          <p:attrName>ppt_y</p:attrName>
                                        </p:attrNameLst>
                                      </p:cBhvr>
                                      <p:tavLst>
                                        <p:tav tm="0">
                                          <p:val>
                                            <p:strVal val="#ppt_y"/>
                                          </p:val>
                                        </p:tav>
                                        <p:tav tm="100000">
                                          <p:val>
                                            <p:strVal val="#ppt_y"/>
                                          </p:val>
                                        </p:tav>
                                      </p:tavLst>
                                    </p:anim>
                                    <p:anim calcmode="lin" valueType="num">
                                      <p:cBhvr>
                                        <p:cTn id="5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1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Graphic spid="31" grpId="0">
        <p:bldAsOne/>
      </p:bldGraphic>
      <p:bldP spid="34" grpId="0" animBg="1"/>
      <p:bldP spid="35" grpId="0" animBg="1"/>
      <p:bldP spid="36" grpId="0"/>
      <p:bldP spid="37" grpId="0"/>
      <p:bldGraphic spid="38" grpId="0">
        <p:bldAsOne/>
      </p:bldGraphic>
      <p:bldP spid="13"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02778ba1-781e-4f8d-a3b6-1ce9e60b4fb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09A0F8A-DA41-41B6-9827-4C8ED91A496F}"/>
              </a:ext>
            </a:extLst>
          </p:cNvPr>
          <p:cNvGrpSpPr>
            <a:grpSpLocks noChangeAspect="1"/>
          </p:cNvGrpSpPr>
          <p:nvPr>
            <p:custDataLst>
              <p:tags r:id="rId1"/>
            </p:custDataLst>
          </p:nvPr>
        </p:nvGrpSpPr>
        <p:grpSpPr>
          <a:xfrm>
            <a:off x="539354" y="815690"/>
            <a:ext cx="7489697" cy="3529415"/>
            <a:chOff x="719138" y="1087586"/>
            <a:chExt cx="9986263" cy="4705887"/>
          </a:xfrm>
        </p:grpSpPr>
        <p:grpSp>
          <p:nvGrpSpPr>
            <p:cNvPr id="4" name="íṧ1ïďè">
              <a:extLst>
                <a:ext uri="{FF2B5EF4-FFF2-40B4-BE49-F238E27FC236}">
                  <a16:creationId xmlns:a16="http://schemas.microsoft.com/office/drawing/2014/main" id="{13CB4546-4075-4A83-B09A-1CAE5C256686}"/>
                </a:ext>
              </a:extLst>
            </p:cNvPr>
            <p:cNvGrpSpPr>
              <a:grpSpLocks noChangeAspect="1"/>
            </p:cNvGrpSpPr>
            <p:nvPr/>
          </p:nvGrpSpPr>
          <p:grpSpPr bwMode="auto">
            <a:xfrm rot="5400000">
              <a:off x="5723302" y="1327399"/>
              <a:ext cx="4000246" cy="4654635"/>
              <a:chOff x="1727" y="29"/>
              <a:chExt cx="2219" cy="2582"/>
            </a:xfrm>
          </p:grpSpPr>
          <p:sp>
            <p:nvSpPr>
              <p:cNvPr id="11" name="íṡlïḑè">
                <a:extLst>
                  <a:ext uri="{FF2B5EF4-FFF2-40B4-BE49-F238E27FC236}">
                    <a16:creationId xmlns:a16="http://schemas.microsoft.com/office/drawing/2014/main" id="{157DA2F8-487E-4212-94EF-F8F04B4EA680}"/>
                  </a:ext>
                </a:extLst>
              </p:cNvPr>
              <p:cNvSpPr>
                <a:spLocks/>
              </p:cNvSpPr>
              <p:nvPr/>
            </p:nvSpPr>
            <p:spPr bwMode="auto">
              <a:xfrm>
                <a:off x="1727" y="29"/>
                <a:ext cx="1136" cy="2582"/>
              </a:xfrm>
              <a:custGeom>
                <a:avLst/>
                <a:gdLst>
                  <a:gd name="T0" fmla="*/ 61 w 1007"/>
                  <a:gd name="T1" fmla="*/ 146 h 2288"/>
                  <a:gd name="T2" fmla="*/ 147 w 1007"/>
                  <a:gd name="T3" fmla="*/ 60 h 2288"/>
                  <a:gd name="T4" fmla="*/ 233 w 1007"/>
                  <a:gd name="T5" fmla="*/ 146 h 2288"/>
                  <a:gd name="T6" fmla="*/ 147 w 1007"/>
                  <a:gd name="T7" fmla="*/ 233 h 2288"/>
                  <a:gd name="T8" fmla="*/ 61 w 1007"/>
                  <a:gd name="T9" fmla="*/ 146 h 2288"/>
                  <a:gd name="T10" fmla="*/ 0 w 1007"/>
                  <a:gd name="T11" fmla="*/ 146 h 2288"/>
                  <a:gd name="T12" fmla="*/ 147 w 1007"/>
                  <a:gd name="T13" fmla="*/ 293 h 2288"/>
                  <a:gd name="T14" fmla="*/ 291 w 1007"/>
                  <a:gd name="T15" fmla="*/ 171 h 2288"/>
                  <a:gd name="T16" fmla="*/ 728 w 1007"/>
                  <a:gd name="T17" fmla="*/ 171 h 2288"/>
                  <a:gd name="T18" fmla="*/ 957 w 1007"/>
                  <a:gd name="T19" fmla="*/ 351 h 2288"/>
                  <a:gd name="T20" fmla="*/ 957 w 1007"/>
                  <a:gd name="T21" fmla="*/ 2288 h 2288"/>
                  <a:gd name="T22" fmla="*/ 1007 w 1007"/>
                  <a:gd name="T23" fmla="*/ 2288 h 2288"/>
                  <a:gd name="T24" fmla="*/ 1007 w 1007"/>
                  <a:gd name="T25" fmla="*/ 351 h 2288"/>
                  <a:gd name="T26" fmla="*/ 914 w 1007"/>
                  <a:gd name="T27" fmla="*/ 170 h 2288"/>
                  <a:gd name="T28" fmla="*/ 728 w 1007"/>
                  <a:gd name="T29" fmla="*/ 122 h 2288"/>
                  <a:gd name="T30" fmla="*/ 291 w 1007"/>
                  <a:gd name="T31" fmla="*/ 122 h 2288"/>
                  <a:gd name="T32" fmla="*/ 147 w 1007"/>
                  <a:gd name="T33" fmla="*/ 0 h 2288"/>
                  <a:gd name="T34" fmla="*/ 0 w 1007"/>
                  <a:gd name="T35" fmla="*/ 146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7" h="2288">
                    <a:moveTo>
                      <a:pt x="61" y="146"/>
                    </a:moveTo>
                    <a:cubicBezTo>
                      <a:pt x="61" y="99"/>
                      <a:pt x="99" y="60"/>
                      <a:pt x="147" y="60"/>
                    </a:cubicBezTo>
                    <a:cubicBezTo>
                      <a:pt x="194" y="60"/>
                      <a:pt x="233" y="99"/>
                      <a:pt x="233" y="146"/>
                    </a:cubicBezTo>
                    <a:cubicBezTo>
                      <a:pt x="233" y="194"/>
                      <a:pt x="194" y="233"/>
                      <a:pt x="147" y="233"/>
                    </a:cubicBezTo>
                    <a:cubicBezTo>
                      <a:pt x="99" y="233"/>
                      <a:pt x="61" y="194"/>
                      <a:pt x="61" y="146"/>
                    </a:cubicBezTo>
                    <a:moveTo>
                      <a:pt x="0" y="146"/>
                    </a:moveTo>
                    <a:cubicBezTo>
                      <a:pt x="0" y="227"/>
                      <a:pt x="66" y="293"/>
                      <a:pt x="147" y="293"/>
                    </a:cubicBezTo>
                    <a:cubicBezTo>
                      <a:pt x="219" y="293"/>
                      <a:pt x="279" y="240"/>
                      <a:pt x="291" y="171"/>
                    </a:cubicBezTo>
                    <a:cubicBezTo>
                      <a:pt x="728" y="171"/>
                      <a:pt x="728" y="171"/>
                      <a:pt x="728" y="171"/>
                    </a:cubicBezTo>
                    <a:cubicBezTo>
                      <a:pt x="797" y="171"/>
                      <a:pt x="957" y="189"/>
                      <a:pt x="957" y="351"/>
                    </a:cubicBezTo>
                    <a:cubicBezTo>
                      <a:pt x="957" y="2288"/>
                      <a:pt x="957" y="2288"/>
                      <a:pt x="957" y="2288"/>
                    </a:cubicBezTo>
                    <a:cubicBezTo>
                      <a:pt x="1007" y="2288"/>
                      <a:pt x="1007" y="2288"/>
                      <a:pt x="1007" y="2288"/>
                    </a:cubicBezTo>
                    <a:cubicBezTo>
                      <a:pt x="1007" y="351"/>
                      <a:pt x="1007" y="351"/>
                      <a:pt x="1007" y="351"/>
                    </a:cubicBezTo>
                    <a:cubicBezTo>
                      <a:pt x="1007" y="272"/>
                      <a:pt x="975" y="210"/>
                      <a:pt x="914" y="170"/>
                    </a:cubicBezTo>
                    <a:cubicBezTo>
                      <a:pt x="854" y="130"/>
                      <a:pt x="780" y="122"/>
                      <a:pt x="728" y="122"/>
                    </a:cubicBezTo>
                    <a:cubicBezTo>
                      <a:pt x="291" y="122"/>
                      <a:pt x="291" y="122"/>
                      <a:pt x="291" y="122"/>
                    </a:cubicBezTo>
                    <a:cubicBezTo>
                      <a:pt x="279" y="53"/>
                      <a:pt x="219" y="0"/>
                      <a:pt x="147" y="0"/>
                    </a:cubicBezTo>
                    <a:cubicBezTo>
                      <a:pt x="66" y="0"/>
                      <a:pt x="0" y="66"/>
                      <a:pt x="0" y="146"/>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2" name="íslide">
                <a:extLst>
                  <a:ext uri="{FF2B5EF4-FFF2-40B4-BE49-F238E27FC236}">
                    <a16:creationId xmlns:a16="http://schemas.microsoft.com/office/drawing/2014/main" id="{AE83AC27-23A2-48DE-9913-327BC98459F8}"/>
                  </a:ext>
                </a:extLst>
              </p:cNvPr>
              <p:cNvSpPr>
                <a:spLocks/>
              </p:cNvSpPr>
              <p:nvPr/>
            </p:nvSpPr>
            <p:spPr bwMode="auto">
              <a:xfrm>
                <a:off x="1727" y="889"/>
                <a:ext cx="1029" cy="1716"/>
              </a:xfrm>
              <a:custGeom>
                <a:avLst/>
                <a:gdLst>
                  <a:gd name="T0" fmla="*/ 61 w 912"/>
                  <a:gd name="T1" fmla="*/ 146 h 1520"/>
                  <a:gd name="T2" fmla="*/ 147 w 912"/>
                  <a:gd name="T3" fmla="*/ 60 h 1520"/>
                  <a:gd name="T4" fmla="*/ 233 w 912"/>
                  <a:gd name="T5" fmla="*/ 146 h 1520"/>
                  <a:gd name="T6" fmla="*/ 147 w 912"/>
                  <a:gd name="T7" fmla="*/ 232 h 1520"/>
                  <a:gd name="T8" fmla="*/ 61 w 912"/>
                  <a:gd name="T9" fmla="*/ 146 h 1520"/>
                  <a:gd name="T10" fmla="*/ 0 w 912"/>
                  <a:gd name="T11" fmla="*/ 146 h 1520"/>
                  <a:gd name="T12" fmla="*/ 147 w 912"/>
                  <a:gd name="T13" fmla="*/ 292 h 1520"/>
                  <a:gd name="T14" fmla="*/ 290 w 912"/>
                  <a:gd name="T15" fmla="*/ 174 h 1520"/>
                  <a:gd name="T16" fmla="*/ 673 w 912"/>
                  <a:gd name="T17" fmla="*/ 174 h 1520"/>
                  <a:gd name="T18" fmla="*/ 862 w 912"/>
                  <a:gd name="T19" fmla="*/ 317 h 1520"/>
                  <a:gd name="T20" fmla="*/ 862 w 912"/>
                  <a:gd name="T21" fmla="*/ 1520 h 1520"/>
                  <a:gd name="T22" fmla="*/ 912 w 912"/>
                  <a:gd name="T23" fmla="*/ 1520 h 1520"/>
                  <a:gd name="T24" fmla="*/ 912 w 912"/>
                  <a:gd name="T25" fmla="*/ 317 h 1520"/>
                  <a:gd name="T26" fmla="*/ 673 w 912"/>
                  <a:gd name="T27" fmla="*/ 125 h 1520"/>
                  <a:gd name="T28" fmla="*/ 292 w 912"/>
                  <a:gd name="T29" fmla="*/ 125 h 1520"/>
                  <a:gd name="T30" fmla="*/ 147 w 912"/>
                  <a:gd name="T31" fmla="*/ 0 h 1520"/>
                  <a:gd name="T32" fmla="*/ 0 w 912"/>
                  <a:gd name="T33" fmla="*/ 146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2" h="1520">
                    <a:moveTo>
                      <a:pt x="61" y="146"/>
                    </a:moveTo>
                    <a:cubicBezTo>
                      <a:pt x="61" y="99"/>
                      <a:pt x="99" y="60"/>
                      <a:pt x="147" y="60"/>
                    </a:cubicBezTo>
                    <a:cubicBezTo>
                      <a:pt x="194" y="60"/>
                      <a:pt x="233" y="99"/>
                      <a:pt x="233" y="146"/>
                    </a:cubicBezTo>
                    <a:cubicBezTo>
                      <a:pt x="233" y="194"/>
                      <a:pt x="194" y="232"/>
                      <a:pt x="147" y="232"/>
                    </a:cubicBezTo>
                    <a:cubicBezTo>
                      <a:pt x="99" y="232"/>
                      <a:pt x="61" y="194"/>
                      <a:pt x="61" y="146"/>
                    </a:cubicBezTo>
                    <a:moveTo>
                      <a:pt x="0" y="146"/>
                    </a:moveTo>
                    <a:cubicBezTo>
                      <a:pt x="0" y="227"/>
                      <a:pt x="66" y="292"/>
                      <a:pt x="147" y="292"/>
                    </a:cubicBezTo>
                    <a:cubicBezTo>
                      <a:pt x="218" y="292"/>
                      <a:pt x="277" y="241"/>
                      <a:pt x="290" y="174"/>
                    </a:cubicBezTo>
                    <a:cubicBezTo>
                      <a:pt x="673" y="174"/>
                      <a:pt x="673" y="174"/>
                      <a:pt x="673" y="174"/>
                    </a:cubicBezTo>
                    <a:cubicBezTo>
                      <a:pt x="844" y="174"/>
                      <a:pt x="862" y="274"/>
                      <a:pt x="862" y="317"/>
                    </a:cubicBezTo>
                    <a:cubicBezTo>
                      <a:pt x="862" y="1520"/>
                      <a:pt x="862" y="1520"/>
                      <a:pt x="862" y="1520"/>
                    </a:cubicBezTo>
                    <a:cubicBezTo>
                      <a:pt x="912" y="1520"/>
                      <a:pt x="912" y="1520"/>
                      <a:pt x="912" y="1520"/>
                    </a:cubicBezTo>
                    <a:cubicBezTo>
                      <a:pt x="912" y="317"/>
                      <a:pt x="912" y="317"/>
                      <a:pt x="912" y="317"/>
                    </a:cubicBezTo>
                    <a:cubicBezTo>
                      <a:pt x="912" y="199"/>
                      <a:pt x="820" y="125"/>
                      <a:pt x="673" y="125"/>
                    </a:cubicBezTo>
                    <a:cubicBezTo>
                      <a:pt x="292" y="125"/>
                      <a:pt x="292" y="125"/>
                      <a:pt x="292" y="125"/>
                    </a:cubicBezTo>
                    <a:cubicBezTo>
                      <a:pt x="281" y="54"/>
                      <a:pt x="220" y="0"/>
                      <a:pt x="147" y="0"/>
                    </a:cubicBezTo>
                    <a:cubicBezTo>
                      <a:pt x="66" y="0"/>
                      <a:pt x="0" y="65"/>
                      <a:pt x="0" y="146"/>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3" name="íṧļîḋè">
                <a:extLst>
                  <a:ext uri="{FF2B5EF4-FFF2-40B4-BE49-F238E27FC236}">
                    <a16:creationId xmlns:a16="http://schemas.microsoft.com/office/drawing/2014/main" id="{035C5617-2EB6-4B4C-85BA-77F5C1F96632}"/>
                  </a:ext>
                </a:extLst>
              </p:cNvPr>
              <p:cNvSpPr>
                <a:spLocks/>
              </p:cNvSpPr>
              <p:nvPr/>
            </p:nvSpPr>
            <p:spPr bwMode="auto">
              <a:xfrm>
                <a:off x="1727" y="1735"/>
                <a:ext cx="928" cy="873"/>
              </a:xfrm>
              <a:custGeom>
                <a:avLst/>
                <a:gdLst>
                  <a:gd name="T0" fmla="*/ 61 w 823"/>
                  <a:gd name="T1" fmla="*/ 147 h 774"/>
                  <a:gd name="T2" fmla="*/ 147 w 823"/>
                  <a:gd name="T3" fmla="*/ 60 h 774"/>
                  <a:gd name="T4" fmla="*/ 233 w 823"/>
                  <a:gd name="T5" fmla="*/ 147 h 774"/>
                  <a:gd name="T6" fmla="*/ 147 w 823"/>
                  <a:gd name="T7" fmla="*/ 233 h 774"/>
                  <a:gd name="T8" fmla="*/ 61 w 823"/>
                  <a:gd name="T9" fmla="*/ 147 h 774"/>
                  <a:gd name="T10" fmla="*/ 0 w 823"/>
                  <a:gd name="T11" fmla="*/ 147 h 774"/>
                  <a:gd name="T12" fmla="*/ 147 w 823"/>
                  <a:gd name="T13" fmla="*/ 293 h 774"/>
                  <a:gd name="T14" fmla="*/ 289 w 823"/>
                  <a:gd name="T15" fmla="*/ 180 h 774"/>
                  <a:gd name="T16" fmla="*/ 581 w 823"/>
                  <a:gd name="T17" fmla="*/ 180 h 774"/>
                  <a:gd name="T18" fmla="*/ 774 w 823"/>
                  <a:gd name="T19" fmla="*/ 330 h 774"/>
                  <a:gd name="T20" fmla="*/ 774 w 823"/>
                  <a:gd name="T21" fmla="*/ 774 h 774"/>
                  <a:gd name="T22" fmla="*/ 823 w 823"/>
                  <a:gd name="T23" fmla="*/ 774 h 774"/>
                  <a:gd name="T24" fmla="*/ 823 w 823"/>
                  <a:gd name="T25" fmla="*/ 330 h 774"/>
                  <a:gd name="T26" fmla="*/ 778 w 823"/>
                  <a:gd name="T27" fmla="*/ 203 h 774"/>
                  <a:gd name="T28" fmla="*/ 581 w 823"/>
                  <a:gd name="T29" fmla="*/ 131 h 774"/>
                  <a:gd name="T30" fmla="*/ 292 w 823"/>
                  <a:gd name="T31" fmla="*/ 131 h 774"/>
                  <a:gd name="T32" fmla="*/ 147 w 823"/>
                  <a:gd name="T33" fmla="*/ 0 h 774"/>
                  <a:gd name="T34" fmla="*/ 0 w 823"/>
                  <a:gd name="T35" fmla="*/ 14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3" h="774">
                    <a:moveTo>
                      <a:pt x="61" y="147"/>
                    </a:moveTo>
                    <a:cubicBezTo>
                      <a:pt x="61" y="99"/>
                      <a:pt x="99" y="60"/>
                      <a:pt x="147" y="60"/>
                    </a:cubicBezTo>
                    <a:cubicBezTo>
                      <a:pt x="194" y="60"/>
                      <a:pt x="233" y="99"/>
                      <a:pt x="233" y="147"/>
                    </a:cubicBezTo>
                    <a:cubicBezTo>
                      <a:pt x="233" y="194"/>
                      <a:pt x="194" y="233"/>
                      <a:pt x="147" y="233"/>
                    </a:cubicBezTo>
                    <a:cubicBezTo>
                      <a:pt x="99" y="233"/>
                      <a:pt x="61" y="194"/>
                      <a:pt x="61" y="147"/>
                    </a:cubicBezTo>
                    <a:moveTo>
                      <a:pt x="0" y="147"/>
                    </a:moveTo>
                    <a:cubicBezTo>
                      <a:pt x="0" y="227"/>
                      <a:pt x="66" y="293"/>
                      <a:pt x="147" y="293"/>
                    </a:cubicBezTo>
                    <a:cubicBezTo>
                      <a:pt x="216" y="293"/>
                      <a:pt x="274" y="245"/>
                      <a:pt x="289" y="180"/>
                    </a:cubicBezTo>
                    <a:cubicBezTo>
                      <a:pt x="581" y="180"/>
                      <a:pt x="581" y="180"/>
                      <a:pt x="581" y="180"/>
                    </a:cubicBezTo>
                    <a:cubicBezTo>
                      <a:pt x="653" y="180"/>
                      <a:pt x="774" y="200"/>
                      <a:pt x="774" y="330"/>
                    </a:cubicBezTo>
                    <a:cubicBezTo>
                      <a:pt x="774" y="774"/>
                      <a:pt x="774" y="774"/>
                      <a:pt x="774" y="774"/>
                    </a:cubicBezTo>
                    <a:cubicBezTo>
                      <a:pt x="823" y="774"/>
                      <a:pt x="823" y="774"/>
                      <a:pt x="823" y="774"/>
                    </a:cubicBezTo>
                    <a:cubicBezTo>
                      <a:pt x="823" y="330"/>
                      <a:pt x="823" y="330"/>
                      <a:pt x="823" y="330"/>
                    </a:cubicBezTo>
                    <a:cubicBezTo>
                      <a:pt x="823" y="295"/>
                      <a:pt x="815" y="245"/>
                      <a:pt x="778" y="203"/>
                    </a:cubicBezTo>
                    <a:cubicBezTo>
                      <a:pt x="737" y="155"/>
                      <a:pt x="671" y="131"/>
                      <a:pt x="581" y="131"/>
                    </a:cubicBezTo>
                    <a:cubicBezTo>
                      <a:pt x="292" y="131"/>
                      <a:pt x="292" y="131"/>
                      <a:pt x="292" y="131"/>
                    </a:cubicBezTo>
                    <a:cubicBezTo>
                      <a:pt x="285" y="58"/>
                      <a:pt x="222" y="0"/>
                      <a:pt x="147" y="0"/>
                    </a:cubicBezTo>
                    <a:cubicBezTo>
                      <a:pt x="66" y="0"/>
                      <a:pt x="0" y="66"/>
                      <a:pt x="0" y="147"/>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4" name="ïSlîḓe">
                <a:extLst>
                  <a:ext uri="{FF2B5EF4-FFF2-40B4-BE49-F238E27FC236}">
                    <a16:creationId xmlns:a16="http://schemas.microsoft.com/office/drawing/2014/main" id="{B92D496C-9633-4F1E-81C3-8F4596866F16}"/>
                  </a:ext>
                </a:extLst>
              </p:cNvPr>
              <p:cNvSpPr>
                <a:spLocks/>
              </p:cNvSpPr>
              <p:nvPr/>
            </p:nvSpPr>
            <p:spPr bwMode="auto">
              <a:xfrm>
                <a:off x="2906" y="472"/>
                <a:ext cx="1040" cy="2133"/>
              </a:xfrm>
              <a:custGeom>
                <a:avLst/>
                <a:gdLst>
                  <a:gd name="T0" fmla="*/ 689 w 921"/>
                  <a:gd name="T1" fmla="*/ 146 h 1890"/>
                  <a:gd name="T2" fmla="*/ 775 w 921"/>
                  <a:gd name="T3" fmla="*/ 60 h 1890"/>
                  <a:gd name="T4" fmla="*/ 861 w 921"/>
                  <a:gd name="T5" fmla="*/ 146 h 1890"/>
                  <a:gd name="T6" fmla="*/ 775 w 921"/>
                  <a:gd name="T7" fmla="*/ 232 h 1890"/>
                  <a:gd name="T8" fmla="*/ 689 w 921"/>
                  <a:gd name="T9" fmla="*/ 146 h 1890"/>
                  <a:gd name="T10" fmla="*/ 632 w 921"/>
                  <a:gd name="T11" fmla="*/ 115 h 1890"/>
                  <a:gd name="T12" fmla="*/ 252 w 921"/>
                  <a:gd name="T13" fmla="*/ 115 h 1890"/>
                  <a:gd name="T14" fmla="*/ 7 w 921"/>
                  <a:gd name="T15" fmla="*/ 294 h 1890"/>
                  <a:gd name="T16" fmla="*/ 7 w 921"/>
                  <a:gd name="T17" fmla="*/ 1890 h 1890"/>
                  <a:gd name="T18" fmla="*/ 56 w 921"/>
                  <a:gd name="T19" fmla="*/ 1890 h 1890"/>
                  <a:gd name="T20" fmla="*/ 56 w 921"/>
                  <a:gd name="T21" fmla="*/ 298 h 1890"/>
                  <a:gd name="T22" fmla="*/ 252 w 921"/>
                  <a:gd name="T23" fmla="*/ 165 h 1890"/>
                  <a:gd name="T24" fmla="*/ 630 w 921"/>
                  <a:gd name="T25" fmla="*/ 165 h 1890"/>
                  <a:gd name="T26" fmla="*/ 775 w 921"/>
                  <a:gd name="T27" fmla="*/ 292 h 1890"/>
                  <a:gd name="T28" fmla="*/ 921 w 921"/>
                  <a:gd name="T29" fmla="*/ 146 h 1890"/>
                  <a:gd name="T30" fmla="*/ 775 w 921"/>
                  <a:gd name="T31" fmla="*/ 0 h 1890"/>
                  <a:gd name="T32" fmla="*/ 632 w 921"/>
                  <a:gd name="T33" fmla="*/ 115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1890">
                    <a:moveTo>
                      <a:pt x="689" y="146"/>
                    </a:moveTo>
                    <a:cubicBezTo>
                      <a:pt x="689" y="99"/>
                      <a:pt x="728" y="60"/>
                      <a:pt x="775" y="60"/>
                    </a:cubicBezTo>
                    <a:cubicBezTo>
                      <a:pt x="823" y="60"/>
                      <a:pt x="861" y="99"/>
                      <a:pt x="861" y="146"/>
                    </a:cubicBezTo>
                    <a:cubicBezTo>
                      <a:pt x="861" y="194"/>
                      <a:pt x="823" y="232"/>
                      <a:pt x="775" y="232"/>
                    </a:cubicBezTo>
                    <a:cubicBezTo>
                      <a:pt x="728" y="232"/>
                      <a:pt x="689" y="194"/>
                      <a:pt x="689" y="146"/>
                    </a:cubicBezTo>
                    <a:moveTo>
                      <a:pt x="632" y="115"/>
                    </a:moveTo>
                    <a:cubicBezTo>
                      <a:pt x="252" y="115"/>
                      <a:pt x="252" y="115"/>
                      <a:pt x="252" y="115"/>
                    </a:cubicBezTo>
                    <a:cubicBezTo>
                      <a:pt x="87" y="115"/>
                      <a:pt x="16" y="167"/>
                      <a:pt x="7" y="294"/>
                    </a:cubicBezTo>
                    <a:cubicBezTo>
                      <a:pt x="0" y="394"/>
                      <a:pt x="7" y="1829"/>
                      <a:pt x="7" y="1890"/>
                    </a:cubicBezTo>
                    <a:cubicBezTo>
                      <a:pt x="56" y="1890"/>
                      <a:pt x="56" y="1890"/>
                      <a:pt x="56" y="1890"/>
                    </a:cubicBezTo>
                    <a:cubicBezTo>
                      <a:pt x="56" y="1875"/>
                      <a:pt x="50" y="395"/>
                      <a:pt x="56" y="298"/>
                    </a:cubicBezTo>
                    <a:cubicBezTo>
                      <a:pt x="61" y="227"/>
                      <a:pt x="80" y="165"/>
                      <a:pt x="252" y="165"/>
                    </a:cubicBezTo>
                    <a:cubicBezTo>
                      <a:pt x="630" y="165"/>
                      <a:pt x="630" y="165"/>
                      <a:pt x="630" y="165"/>
                    </a:cubicBezTo>
                    <a:cubicBezTo>
                      <a:pt x="639" y="236"/>
                      <a:pt x="701" y="292"/>
                      <a:pt x="775" y="292"/>
                    </a:cubicBezTo>
                    <a:cubicBezTo>
                      <a:pt x="856" y="292"/>
                      <a:pt x="921" y="227"/>
                      <a:pt x="921" y="146"/>
                    </a:cubicBezTo>
                    <a:cubicBezTo>
                      <a:pt x="921" y="65"/>
                      <a:pt x="856" y="0"/>
                      <a:pt x="775" y="0"/>
                    </a:cubicBezTo>
                    <a:cubicBezTo>
                      <a:pt x="705" y="0"/>
                      <a:pt x="646" y="49"/>
                      <a:pt x="632" y="115"/>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sp>
            <p:nvSpPr>
              <p:cNvPr id="15" name="isļîḑê">
                <a:extLst>
                  <a:ext uri="{FF2B5EF4-FFF2-40B4-BE49-F238E27FC236}">
                    <a16:creationId xmlns:a16="http://schemas.microsoft.com/office/drawing/2014/main" id="{6063D852-59FF-4FF5-BF22-D34240EE6CFA}"/>
                  </a:ext>
                </a:extLst>
              </p:cNvPr>
              <p:cNvSpPr>
                <a:spLocks/>
              </p:cNvSpPr>
              <p:nvPr/>
            </p:nvSpPr>
            <p:spPr bwMode="auto">
              <a:xfrm>
                <a:off x="3011" y="1320"/>
                <a:ext cx="928" cy="1281"/>
              </a:xfrm>
              <a:custGeom>
                <a:avLst/>
                <a:gdLst>
                  <a:gd name="T0" fmla="*/ 590 w 822"/>
                  <a:gd name="T1" fmla="*/ 147 h 1135"/>
                  <a:gd name="T2" fmla="*/ 676 w 822"/>
                  <a:gd name="T3" fmla="*/ 60 h 1135"/>
                  <a:gd name="T4" fmla="*/ 762 w 822"/>
                  <a:gd name="T5" fmla="*/ 147 h 1135"/>
                  <a:gd name="T6" fmla="*/ 676 w 822"/>
                  <a:gd name="T7" fmla="*/ 233 h 1135"/>
                  <a:gd name="T8" fmla="*/ 590 w 822"/>
                  <a:gd name="T9" fmla="*/ 147 h 1135"/>
                  <a:gd name="T10" fmla="*/ 532 w 822"/>
                  <a:gd name="T11" fmla="*/ 122 h 1135"/>
                  <a:gd name="T12" fmla="*/ 202 w 822"/>
                  <a:gd name="T13" fmla="*/ 119 h 1135"/>
                  <a:gd name="T14" fmla="*/ 0 w 822"/>
                  <a:gd name="T15" fmla="*/ 333 h 1135"/>
                  <a:gd name="T16" fmla="*/ 0 w 822"/>
                  <a:gd name="T17" fmla="*/ 1135 h 1135"/>
                  <a:gd name="T18" fmla="*/ 49 w 822"/>
                  <a:gd name="T19" fmla="*/ 1135 h 1135"/>
                  <a:gd name="T20" fmla="*/ 49 w 822"/>
                  <a:gd name="T21" fmla="*/ 333 h 1135"/>
                  <a:gd name="T22" fmla="*/ 202 w 822"/>
                  <a:gd name="T23" fmla="*/ 168 h 1135"/>
                  <a:gd name="T24" fmla="*/ 532 w 822"/>
                  <a:gd name="T25" fmla="*/ 171 h 1135"/>
                  <a:gd name="T26" fmla="*/ 676 w 822"/>
                  <a:gd name="T27" fmla="*/ 293 h 1135"/>
                  <a:gd name="T28" fmla="*/ 822 w 822"/>
                  <a:gd name="T29" fmla="*/ 147 h 1135"/>
                  <a:gd name="T30" fmla="*/ 676 w 822"/>
                  <a:gd name="T31" fmla="*/ 0 h 1135"/>
                  <a:gd name="T32" fmla="*/ 532 w 822"/>
                  <a:gd name="T33" fmla="*/ 122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2" h="1135">
                    <a:moveTo>
                      <a:pt x="590" y="147"/>
                    </a:moveTo>
                    <a:cubicBezTo>
                      <a:pt x="590" y="99"/>
                      <a:pt x="628" y="60"/>
                      <a:pt x="676" y="60"/>
                    </a:cubicBezTo>
                    <a:cubicBezTo>
                      <a:pt x="723" y="60"/>
                      <a:pt x="762" y="99"/>
                      <a:pt x="762" y="147"/>
                    </a:cubicBezTo>
                    <a:cubicBezTo>
                      <a:pt x="762" y="194"/>
                      <a:pt x="723" y="233"/>
                      <a:pt x="676" y="233"/>
                    </a:cubicBezTo>
                    <a:cubicBezTo>
                      <a:pt x="628" y="233"/>
                      <a:pt x="590" y="194"/>
                      <a:pt x="590" y="147"/>
                    </a:cubicBezTo>
                    <a:moveTo>
                      <a:pt x="532" y="122"/>
                    </a:moveTo>
                    <a:cubicBezTo>
                      <a:pt x="462" y="121"/>
                      <a:pt x="282" y="119"/>
                      <a:pt x="202" y="119"/>
                    </a:cubicBezTo>
                    <a:cubicBezTo>
                      <a:pt x="90" y="119"/>
                      <a:pt x="0" y="236"/>
                      <a:pt x="0" y="333"/>
                    </a:cubicBezTo>
                    <a:cubicBezTo>
                      <a:pt x="0" y="1135"/>
                      <a:pt x="0" y="1135"/>
                      <a:pt x="0" y="1135"/>
                    </a:cubicBezTo>
                    <a:cubicBezTo>
                      <a:pt x="49" y="1135"/>
                      <a:pt x="49" y="1135"/>
                      <a:pt x="49" y="1135"/>
                    </a:cubicBezTo>
                    <a:cubicBezTo>
                      <a:pt x="49" y="333"/>
                      <a:pt x="49" y="333"/>
                      <a:pt x="49" y="333"/>
                    </a:cubicBezTo>
                    <a:cubicBezTo>
                      <a:pt x="49" y="268"/>
                      <a:pt x="115" y="168"/>
                      <a:pt x="202" y="168"/>
                    </a:cubicBezTo>
                    <a:cubicBezTo>
                      <a:pt x="282" y="168"/>
                      <a:pt x="462" y="170"/>
                      <a:pt x="532" y="171"/>
                    </a:cubicBezTo>
                    <a:cubicBezTo>
                      <a:pt x="543" y="240"/>
                      <a:pt x="604" y="293"/>
                      <a:pt x="676" y="293"/>
                    </a:cubicBezTo>
                    <a:cubicBezTo>
                      <a:pt x="757" y="293"/>
                      <a:pt x="822" y="227"/>
                      <a:pt x="822" y="147"/>
                    </a:cubicBezTo>
                    <a:cubicBezTo>
                      <a:pt x="822" y="66"/>
                      <a:pt x="757" y="0"/>
                      <a:pt x="676" y="0"/>
                    </a:cubicBezTo>
                    <a:cubicBezTo>
                      <a:pt x="604" y="0"/>
                      <a:pt x="544" y="53"/>
                      <a:pt x="532" y="122"/>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350"/>
              </a:p>
            </p:txBody>
          </p:sp>
        </p:grpSp>
        <p:sp>
          <p:nvSpPr>
            <p:cNvPr id="5" name="isḷîḓê">
              <a:extLst>
                <a:ext uri="{FF2B5EF4-FFF2-40B4-BE49-F238E27FC236}">
                  <a16:creationId xmlns:a16="http://schemas.microsoft.com/office/drawing/2014/main" id="{0A487E90-2CB1-4054-B424-DE8BB416FFD9}"/>
                </a:ext>
              </a:extLst>
            </p:cNvPr>
            <p:cNvSpPr/>
            <p:nvPr/>
          </p:nvSpPr>
          <p:spPr>
            <a:xfrm>
              <a:off x="719138" y="2451572"/>
              <a:ext cx="5196842" cy="2633176"/>
            </a:xfrm>
            <a:prstGeom prst="rect">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dirty="0"/>
            </a:p>
          </p:txBody>
        </p:sp>
        <p:sp>
          <p:nvSpPr>
            <p:cNvPr id="6" name="îš1îḑé">
              <a:extLst>
                <a:ext uri="{FF2B5EF4-FFF2-40B4-BE49-F238E27FC236}">
                  <a16:creationId xmlns:a16="http://schemas.microsoft.com/office/drawing/2014/main" id="{AF8F0695-C53B-45CA-BC61-A5FD827BE0EC}"/>
                </a:ext>
              </a:extLst>
            </p:cNvPr>
            <p:cNvSpPr txBox="1"/>
            <p:nvPr/>
          </p:nvSpPr>
          <p:spPr>
            <a:xfrm>
              <a:off x="5663952" y="1087586"/>
              <a:ext cx="1968762" cy="276999"/>
            </a:xfrm>
            <a:prstGeom prst="rect">
              <a:avLst/>
            </a:prstGeom>
            <a:noFill/>
          </p:spPr>
          <p:txBody>
            <a:bodyPr wrap="none">
              <a:normAutofit fontScale="92500" lnSpcReduction="10000"/>
            </a:bodyPr>
            <a:lstStyle/>
            <a:p>
              <a:pPr algn="ctr"/>
              <a:r>
                <a:rPr lang="zh-CN" altLang="en-US" sz="900" b="1">
                  <a:solidFill>
                    <a:schemeClr val="accent5"/>
                  </a:solidFill>
                </a:rPr>
                <a:t>标题文本预设</a:t>
              </a:r>
            </a:p>
          </p:txBody>
        </p:sp>
        <p:sp>
          <p:nvSpPr>
            <p:cNvPr id="7" name="iṡliḓê">
              <a:extLst>
                <a:ext uri="{FF2B5EF4-FFF2-40B4-BE49-F238E27FC236}">
                  <a16:creationId xmlns:a16="http://schemas.microsoft.com/office/drawing/2014/main" id="{066B7542-F60F-45F8-9321-6F45DAC6880C}"/>
                </a:ext>
              </a:extLst>
            </p:cNvPr>
            <p:cNvSpPr txBox="1"/>
            <p:nvPr/>
          </p:nvSpPr>
          <p:spPr>
            <a:xfrm>
              <a:off x="7211534" y="1087586"/>
              <a:ext cx="1968762" cy="276999"/>
            </a:xfrm>
            <a:prstGeom prst="rect">
              <a:avLst/>
            </a:prstGeom>
            <a:noFill/>
          </p:spPr>
          <p:txBody>
            <a:bodyPr wrap="none">
              <a:normAutofit fontScale="92500" lnSpcReduction="10000"/>
            </a:bodyPr>
            <a:lstStyle/>
            <a:p>
              <a:pPr algn="ctr"/>
              <a:r>
                <a:rPr lang="zh-CN" altLang="en-US" sz="900" b="1">
                  <a:solidFill>
                    <a:schemeClr val="accent6"/>
                  </a:solidFill>
                </a:rPr>
                <a:t>标题文本预设</a:t>
              </a:r>
            </a:p>
          </p:txBody>
        </p:sp>
        <p:sp>
          <p:nvSpPr>
            <p:cNvPr id="8" name="íṥļídé">
              <a:extLst>
                <a:ext uri="{FF2B5EF4-FFF2-40B4-BE49-F238E27FC236}">
                  <a16:creationId xmlns:a16="http://schemas.microsoft.com/office/drawing/2014/main" id="{645781AB-9C17-4F29-97C5-5C4435111565}"/>
                </a:ext>
              </a:extLst>
            </p:cNvPr>
            <p:cNvSpPr txBox="1"/>
            <p:nvPr/>
          </p:nvSpPr>
          <p:spPr>
            <a:xfrm>
              <a:off x="8736639" y="1087586"/>
              <a:ext cx="1968762" cy="276999"/>
            </a:xfrm>
            <a:prstGeom prst="rect">
              <a:avLst/>
            </a:prstGeom>
            <a:noFill/>
          </p:spPr>
          <p:txBody>
            <a:bodyPr wrap="none">
              <a:normAutofit fontScale="92500" lnSpcReduction="10000"/>
            </a:bodyPr>
            <a:lstStyle/>
            <a:p>
              <a:pPr algn="ctr"/>
              <a:r>
                <a:rPr lang="zh-CN" altLang="en-US" sz="900" b="1">
                  <a:solidFill>
                    <a:schemeClr val="accent2"/>
                  </a:solidFill>
                </a:rPr>
                <a:t>标题文本预设</a:t>
              </a:r>
            </a:p>
          </p:txBody>
        </p:sp>
        <p:sp>
          <p:nvSpPr>
            <p:cNvPr id="9" name="íšļïḓè">
              <a:extLst>
                <a:ext uri="{FF2B5EF4-FFF2-40B4-BE49-F238E27FC236}">
                  <a16:creationId xmlns:a16="http://schemas.microsoft.com/office/drawing/2014/main" id="{FD51C47A-7469-4F3E-A718-7E8FC1BA4D3F}"/>
                </a:ext>
              </a:extLst>
            </p:cNvPr>
            <p:cNvSpPr txBox="1"/>
            <p:nvPr/>
          </p:nvSpPr>
          <p:spPr>
            <a:xfrm>
              <a:off x="7211534" y="5516474"/>
              <a:ext cx="1968762" cy="276999"/>
            </a:xfrm>
            <a:prstGeom prst="rect">
              <a:avLst/>
            </a:prstGeom>
            <a:noFill/>
          </p:spPr>
          <p:txBody>
            <a:bodyPr wrap="none">
              <a:normAutofit fontScale="92500" lnSpcReduction="10000"/>
            </a:bodyPr>
            <a:lstStyle/>
            <a:p>
              <a:pPr algn="ctr"/>
              <a:r>
                <a:rPr lang="zh-CN" altLang="en-US" sz="900" b="1">
                  <a:solidFill>
                    <a:schemeClr val="accent4"/>
                  </a:solidFill>
                </a:rPr>
                <a:t>标题文本预设</a:t>
              </a:r>
            </a:p>
          </p:txBody>
        </p:sp>
        <p:sp>
          <p:nvSpPr>
            <p:cNvPr id="10" name="ïšļíďê">
              <a:extLst>
                <a:ext uri="{FF2B5EF4-FFF2-40B4-BE49-F238E27FC236}">
                  <a16:creationId xmlns:a16="http://schemas.microsoft.com/office/drawing/2014/main" id="{63B8AF12-6381-49AB-8F7D-B86CB502A293}"/>
                </a:ext>
              </a:extLst>
            </p:cNvPr>
            <p:cNvSpPr txBox="1"/>
            <p:nvPr/>
          </p:nvSpPr>
          <p:spPr>
            <a:xfrm>
              <a:off x="8736639" y="5516474"/>
              <a:ext cx="1968762" cy="276999"/>
            </a:xfrm>
            <a:prstGeom prst="rect">
              <a:avLst/>
            </a:prstGeom>
            <a:noFill/>
          </p:spPr>
          <p:txBody>
            <a:bodyPr wrap="none">
              <a:normAutofit fontScale="92500" lnSpcReduction="10000"/>
            </a:bodyPr>
            <a:lstStyle/>
            <a:p>
              <a:pPr algn="ctr"/>
              <a:r>
                <a:rPr lang="zh-CN" altLang="en-US" sz="900" b="1">
                  <a:solidFill>
                    <a:schemeClr val="accent1"/>
                  </a:solidFill>
                </a:rPr>
                <a:t>标题文本预设</a:t>
              </a:r>
            </a:p>
          </p:txBody>
        </p:sp>
      </p:grpSp>
      <p:sp>
        <p:nvSpPr>
          <p:cNvPr id="18" name="文本框 6">
            <a:extLst>
              <a:ext uri="{FF2B5EF4-FFF2-40B4-BE49-F238E27FC236}">
                <a16:creationId xmlns:a16="http://schemas.microsoft.com/office/drawing/2014/main" id="{96F76990-3447-4469-BA14-D1A53EE7B4EF}"/>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19" name="组合 18">
            <a:extLst>
              <a:ext uri="{FF2B5EF4-FFF2-40B4-BE49-F238E27FC236}">
                <a16:creationId xmlns:a16="http://schemas.microsoft.com/office/drawing/2014/main" id="{BF8120F9-53C5-4FC3-A322-7F4A1244520E}"/>
              </a:ext>
            </a:extLst>
          </p:cNvPr>
          <p:cNvGrpSpPr/>
          <p:nvPr/>
        </p:nvGrpSpPr>
        <p:grpSpPr>
          <a:xfrm>
            <a:off x="331635" y="679278"/>
            <a:ext cx="8682581" cy="63818"/>
            <a:chOff x="288133" y="483063"/>
            <a:chExt cx="8772740" cy="64666"/>
          </a:xfrm>
        </p:grpSpPr>
        <p:sp>
          <p:nvSpPr>
            <p:cNvPr id="20" name="任意多边形 49">
              <a:extLst>
                <a:ext uri="{FF2B5EF4-FFF2-40B4-BE49-F238E27FC236}">
                  <a16:creationId xmlns:a16="http://schemas.microsoft.com/office/drawing/2014/main" id="{8501ADC6-7D8C-4652-B537-6F808C93DC24}"/>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21" name="直接连接符 20">
              <a:extLst>
                <a:ext uri="{FF2B5EF4-FFF2-40B4-BE49-F238E27FC236}">
                  <a16:creationId xmlns:a16="http://schemas.microsoft.com/office/drawing/2014/main" id="{C64FD23D-351A-406C-B3B0-14810352E1A4}"/>
                </a:ext>
              </a:extLst>
            </p:cNvPr>
            <p:cNvCxnSpPr>
              <a:stCxn id="20"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 name="组合 21">
            <a:extLst>
              <a:ext uri="{FF2B5EF4-FFF2-40B4-BE49-F238E27FC236}">
                <a16:creationId xmlns:a16="http://schemas.microsoft.com/office/drawing/2014/main" id="{5EDAC96D-F019-4066-BF4A-47D4293840E5}"/>
              </a:ext>
            </a:extLst>
          </p:cNvPr>
          <p:cNvGrpSpPr/>
          <p:nvPr/>
        </p:nvGrpSpPr>
        <p:grpSpPr>
          <a:xfrm>
            <a:off x="1" y="305047"/>
            <a:ext cx="603005" cy="332759"/>
            <a:chOff x="0" y="252065"/>
            <a:chExt cx="641111" cy="392113"/>
          </a:xfrm>
        </p:grpSpPr>
        <p:sp>
          <p:nvSpPr>
            <p:cNvPr id="23" name="矩形 59">
              <a:extLst>
                <a:ext uri="{FF2B5EF4-FFF2-40B4-BE49-F238E27FC236}">
                  <a16:creationId xmlns:a16="http://schemas.microsoft.com/office/drawing/2014/main" id="{B3D5F325-43A8-4E59-880B-E53AF269D03E}"/>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24" name="矩形 60">
              <a:extLst>
                <a:ext uri="{FF2B5EF4-FFF2-40B4-BE49-F238E27FC236}">
                  <a16:creationId xmlns:a16="http://schemas.microsoft.com/office/drawing/2014/main" id="{1FEDD543-5A63-4C7F-9D99-701A24260C23}"/>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25" name="五边形 56">
              <a:extLst>
                <a:ext uri="{FF2B5EF4-FFF2-40B4-BE49-F238E27FC236}">
                  <a16:creationId xmlns:a16="http://schemas.microsoft.com/office/drawing/2014/main" id="{57253677-BF0C-41BC-8A29-CA9966AC72A1}"/>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2245058773"/>
      </p:ext>
    </p:extLst>
  </p:cSld>
  <p:clrMapOvr>
    <a:masterClrMapping/>
  </p:clrMapOvr>
  <mc:AlternateContent xmlns:mc="http://schemas.openxmlformats.org/markup-compatibility/2006" xmlns:p14="http://schemas.microsoft.com/office/powerpoint/2010/main">
    <mc:Choice Requires="p14">
      <p:transition spd="slow" p14:dur="1250" advTm="0">
        <p:wipe/>
      </p:transition>
    </mc:Choice>
    <mc:Fallback xmlns="">
      <p:transition spd="slow"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500"/>
                                        <p:tgtEl>
                                          <p:spTgt spid="19"/>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8"/>
                                        </p:tgtEl>
                                        <p:attrNameLst>
                                          <p:attrName>ppt_y</p:attrName>
                                        </p:attrNameLst>
                                      </p:cBhvr>
                                      <p:tavLst>
                                        <p:tav tm="0">
                                          <p:val>
                                            <p:strVal val="#ppt_y"/>
                                          </p:val>
                                        </p:tav>
                                        <p:tav tm="100000">
                                          <p:val>
                                            <p:strVal val="#ppt_y"/>
                                          </p:val>
                                        </p:tav>
                                      </p:tavLst>
                                    </p:anim>
                                    <p:anim calcmode="lin" valueType="num">
                                      <p:cBhvr>
                                        <p:cTn id="20"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8"/>
                                        </p:tgtEl>
                                        <p:attrNameLst>
                                          <p:attrName>ppt_w</p:attrName>
                                        </p:attrNameLst>
                                      </p:cBhvr>
                                      <p:tavLst>
                                        <p:tav tm="0">
                                          <p:val>
                                            <p:strVal val="#ppt_w/10"/>
                                          </p:val>
                                        </p:tav>
                                        <p:tav tm="50000">
                                          <p:val>
                                            <p:strVal val="#ppt_w+.01"/>
                                          </p:val>
                                        </p:tav>
                                        <p:tav tm="100000">
                                          <p:val>
                                            <p:strVal val="#ppt_w"/>
                                          </p:val>
                                        </p:tav>
                                      </p:tavLst>
                                    </p:anim>
                                    <p:animEffect>
                                      <p:cBhvr>
                                        <p:cTn id="22"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Callout 8"/>
          <p:cNvSpPr/>
          <p:nvPr/>
        </p:nvSpPr>
        <p:spPr bwMode="auto">
          <a:xfrm>
            <a:off x="4661863" y="784335"/>
            <a:ext cx="2068917" cy="1269415"/>
          </a:xfrm>
          <a:prstGeom prst="cloudCallout">
            <a:avLst>
              <a:gd name="adj1" fmla="val -66639"/>
              <a:gd name="adj2" fmla="val 117063"/>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6867" rIns="26867" bIns="53729" anchor="b"/>
          <a:lstStyle/>
          <a:p>
            <a:pPr defTabSz="910289">
              <a:defRPr/>
            </a:pPr>
            <a:r>
              <a:rPr lang="zh-CN" altLang="en-US" sz="1599" dirty="0">
                <a:gradFill>
                  <a:gsLst>
                    <a:gs pos="0">
                      <a:srgbClr val="FFFFFF"/>
                    </a:gs>
                    <a:gs pos="100000">
                      <a:srgbClr val="FFFFFF"/>
                    </a:gs>
                  </a:gsLst>
                  <a:lin ang="5400000" scaled="0"/>
                </a:gradFill>
                <a:latin typeface="微软雅黑" pitchFamily="34" charset="-122"/>
              </a:rPr>
              <a:t>单击填加问题三？</a:t>
            </a:r>
            <a:endParaRPr lang="en-US" altLang="zh-CN" sz="1599" dirty="0">
              <a:gradFill>
                <a:gsLst>
                  <a:gs pos="0">
                    <a:srgbClr val="FFFFFF"/>
                  </a:gs>
                  <a:gs pos="100000">
                    <a:srgbClr val="FFFFFF"/>
                  </a:gs>
                </a:gsLst>
                <a:lin ang="5400000" scaled="0"/>
              </a:gradFill>
              <a:latin typeface="微软雅黑" pitchFamily="34" charset="-122"/>
            </a:endParaRPr>
          </a:p>
          <a:p>
            <a:pPr defTabSz="910289">
              <a:defRPr/>
            </a:pPr>
            <a:endParaRPr lang="en-US" altLang="zh-CN" sz="1599" dirty="0">
              <a:gradFill>
                <a:gsLst>
                  <a:gs pos="0">
                    <a:srgbClr val="FFFFFF"/>
                  </a:gs>
                  <a:gs pos="100000">
                    <a:srgbClr val="FFFFFF"/>
                  </a:gs>
                </a:gsLst>
                <a:lin ang="5400000" scaled="0"/>
              </a:gradFill>
              <a:latin typeface="微软雅黑" pitchFamily="34" charset="-122"/>
            </a:endParaRPr>
          </a:p>
        </p:txBody>
      </p:sp>
      <p:sp>
        <p:nvSpPr>
          <p:cNvPr id="27" name="Cloud Callout 9"/>
          <p:cNvSpPr/>
          <p:nvPr/>
        </p:nvSpPr>
        <p:spPr bwMode="auto">
          <a:xfrm>
            <a:off x="1089830" y="2251251"/>
            <a:ext cx="2354865" cy="1279657"/>
          </a:xfrm>
          <a:prstGeom prst="cloudCallout">
            <a:avLst>
              <a:gd name="adj1" fmla="val 68799"/>
              <a:gd name="adj2" fmla="val 17194"/>
            </a:avLst>
          </a:prstGeom>
          <a:solidFill>
            <a:schemeClr val="accent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6867" rIns="26867" bIns="53729" anchor="b"/>
          <a:lstStyle/>
          <a:p>
            <a:pPr defTabSz="910289">
              <a:defRPr/>
            </a:pPr>
            <a:r>
              <a:rPr lang="zh-CN" altLang="en-US" sz="1599" dirty="0">
                <a:gradFill>
                  <a:gsLst>
                    <a:gs pos="0">
                      <a:srgbClr val="FFFFFF"/>
                    </a:gs>
                    <a:gs pos="100000">
                      <a:srgbClr val="FFFFFF"/>
                    </a:gs>
                  </a:gsLst>
                  <a:lin ang="5400000" scaled="0"/>
                </a:gradFill>
                <a:latin typeface="微软雅黑" pitchFamily="34" charset="-122"/>
              </a:rPr>
              <a:t>单击填加问题一？</a:t>
            </a:r>
            <a:endParaRPr lang="en-US" altLang="zh-CN" sz="1599" dirty="0">
              <a:gradFill>
                <a:gsLst>
                  <a:gs pos="0">
                    <a:srgbClr val="FFFFFF"/>
                  </a:gs>
                  <a:gs pos="100000">
                    <a:srgbClr val="FFFFFF"/>
                  </a:gs>
                </a:gsLst>
                <a:lin ang="5400000" scaled="0"/>
              </a:gradFill>
              <a:latin typeface="微软雅黑" pitchFamily="34" charset="-122"/>
            </a:endParaRPr>
          </a:p>
          <a:p>
            <a:pPr defTabSz="910289">
              <a:defRPr/>
            </a:pPr>
            <a:endParaRPr lang="en-US" sz="1599" dirty="0">
              <a:gradFill>
                <a:gsLst>
                  <a:gs pos="0">
                    <a:srgbClr val="FFFFFF"/>
                  </a:gs>
                  <a:gs pos="100000">
                    <a:srgbClr val="FFFFFF"/>
                  </a:gs>
                </a:gsLst>
                <a:lin ang="5400000" scaled="0"/>
              </a:gradFill>
              <a:latin typeface="微软雅黑" pitchFamily="34" charset="-122"/>
            </a:endParaRPr>
          </a:p>
        </p:txBody>
      </p:sp>
      <p:sp>
        <p:nvSpPr>
          <p:cNvPr id="28" name="Freeform 53"/>
          <p:cNvSpPr>
            <a:spLocks noEditPoints="1"/>
          </p:cNvSpPr>
          <p:nvPr/>
        </p:nvSpPr>
        <p:spPr bwMode="black">
          <a:xfrm>
            <a:off x="3744800" y="2955489"/>
            <a:ext cx="1712634" cy="1932125"/>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accent4"/>
          </a:solidFill>
          <a:ln>
            <a:noFill/>
          </a:ln>
          <a:extLst/>
        </p:spPr>
        <p:txBody>
          <a:bodyPr lIns="53729" tIns="26867" rIns="53729" bIns="26867"/>
          <a:lstStyle/>
          <a:p>
            <a:pPr defTabSz="910289">
              <a:defRPr/>
            </a:pPr>
            <a:endParaRPr lang="en-US" sz="1693" dirty="0"/>
          </a:p>
        </p:txBody>
      </p:sp>
      <p:sp>
        <p:nvSpPr>
          <p:cNvPr id="29" name="Cloud Callout 11"/>
          <p:cNvSpPr/>
          <p:nvPr/>
        </p:nvSpPr>
        <p:spPr bwMode="auto">
          <a:xfrm>
            <a:off x="5564094" y="2125834"/>
            <a:ext cx="2191121" cy="1422992"/>
          </a:xfrm>
          <a:prstGeom prst="cloudCallout">
            <a:avLst>
              <a:gd name="adj1" fmla="val -90339"/>
              <a:gd name="adj2" fmla="val 1822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6867" rIns="26867" bIns="53729" anchor="b"/>
          <a:lstStyle/>
          <a:p>
            <a:pPr defTabSz="910289">
              <a:defRPr/>
            </a:pPr>
            <a:r>
              <a:rPr lang="zh-CN" altLang="en-US" sz="1599" dirty="0">
                <a:gradFill>
                  <a:gsLst>
                    <a:gs pos="0">
                      <a:srgbClr val="FFFFFF"/>
                    </a:gs>
                    <a:gs pos="100000">
                      <a:srgbClr val="FFFFFF"/>
                    </a:gs>
                  </a:gsLst>
                  <a:lin ang="5400000" scaled="0"/>
                </a:gradFill>
                <a:latin typeface="微软雅黑" pitchFamily="34" charset="-122"/>
              </a:rPr>
              <a:t>单击填加问题四？</a:t>
            </a:r>
            <a:endParaRPr lang="en-US" altLang="zh-CN" sz="1599" dirty="0">
              <a:gradFill>
                <a:gsLst>
                  <a:gs pos="0">
                    <a:srgbClr val="FFFFFF"/>
                  </a:gs>
                  <a:gs pos="100000">
                    <a:srgbClr val="FFFFFF"/>
                  </a:gs>
                </a:gsLst>
                <a:lin ang="5400000" scaled="0"/>
              </a:gradFill>
              <a:latin typeface="微软雅黑" pitchFamily="34" charset="-122"/>
            </a:endParaRPr>
          </a:p>
          <a:p>
            <a:pPr defTabSz="910289">
              <a:defRPr/>
            </a:pPr>
            <a:endParaRPr lang="en-US" altLang="zh-CN" sz="1599" dirty="0">
              <a:gradFill>
                <a:gsLst>
                  <a:gs pos="0">
                    <a:srgbClr val="FFFFFF"/>
                  </a:gs>
                  <a:gs pos="100000">
                    <a:srgbClr val="FFFFFF"/>
                  </a:gs>
                </a:gsLst>
                <a:lin ang="5400000" scaled="0"/>
              </a:gradFill>
              <a:latin typeface="微软雅黑" pitchFamily="34" charset="-122"/>
            </a:endParaRPr>
          </a:p>
        </p:txBody>
      </p:sp>
      <p:sp>
        <p:nvSpPr>
          <p:cNvPr id="30" name="Cloud Callout 12"/>
          <p:cNvSpPr/>
          <p:nvPr/>
        </p:nvSpPr>
        <p:spPr bwMode="auto">
          <a:xfrm>
            <a:off x="2021550" y="826488"/>
            <a:ext cx="2482722" cy="1278619"/>
          </a:xfrm>
          <a:prstGeom prst="cloudCallout">
            <a:avLst>
              <a:gd name="adj1" fmla="val 44578"/>
              <a:gd name="adj2" fmla="val 11758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26867" rIns="26867" bIns="53729" anchor="b"/>
          <a:lstStyle/>
          <a:p>
            <a:pPr algn="ctr" defTabSz="910289">
              <a:defRPr/>
            </a:pPr>
            <a:r>
              <a:rPr lang="zh-CN" altLang="en-US" sz="1599" dirty="0">
                <a:gradFill>
                  <a:gsLst>
                    <a:gs pos="0">
                      <a:srgbClr val="FFFFFF"/>
                    </a:gs>
                    <a:gs pos="100000">
                      <a:srgbClr val="FFFFFF"/>
                    </a:gs>
                  </a:gsLst>
                  <a:lin ang="5400000" scaled="0"/>
                </a:gradFill>
                <a:latin typeface="微软雅黑" pitchFamily="34" charset="-122"/>
              </a:rPr>
              <a:t>单击填加问题二？</a:t>
            </a:r>
            <a:endParaRPr lang="en-US" altLang="zh-CN" sz="1599" dirty="0">
              <a:gradFill>
                <a:gsLst>
                  <a:gs pos="0">
                    <a:srgbClr val="FFFFFF"/>
                  </a:gs>
                  <a:gs pos="100000">
                    <a:srgbClr val="FFFFFF"/>
                  </a:gs>
                </a:gsLst>
                <a:lin ang="5400000" scaled="0"/>
              </a:gradFill>
              <a:latin typeface="微软雅黑" pitchFamily="34" charset="-122"/>
            </a:endParaRPr>
          </a:p>
          <a:p>
            <a:pPr defTabSz="910289">
              <a:defRPr/>
            </a:pPr>
            <a:endParaRPr lang="en-US" altLang="zh-CN" sz="1599" dirty="0">
              <a:gradFill>
                <a:gsLst>
                  <a:gs pos="0">
                    <a:srgbClr val="FFFFFF"/>
                  </a:gs>
                  <a:gs pos="100000">
                    <a:srgbClr val="FFFFFF"/>
                  </a:gs>
                </a:gsLst>
                <a:lin ang="5400000" scaled="0"/>
              </a:gradFill>
              <a:latin typeface="微软雅黑" pitchFamily="34" charset="-122"/>
            </a:endParaRPr>
          </a:p>
        </p:txBody>
      </p:sp>
      <p:sp>
        <p:nvSpPr>
          <p:cNvPr id="23" name="文本框 6">
            <a:extLst>
              <a:ext uri="{FF2B5EF4-FFF2-40B4-BE49-F238E27FC236}">
                <a16:creationId xmlns:a16="http://schemas.microsoft.com/office/drawing/2014/main" id="{623176A9-8C2B-4450-9231-8B95CAB0EDA9}"/>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24" name="组合 23">
            <a:extLst>
              <a:ext uri="{FF2B5EF4-FFF2-40B4-BE49-F238E27FC236}">
                <a16:creationId xmlns:a16="http://schemas.microsoft.com/office/drawing/2014/main" id="{853A6956-EB09-4852-9092-B185EF1032D4}"/>
              </a:ext>
            </a:extLst>
          </p:cNvPr>
          <p:cNvGrpSpPr/>
          <p:nvPr/>
        </p:nvGrpSpPr>
        <p:grpSpPr>
          <a:xfrm>
            <a:off x="331635" y="679278"/>
            <a:ext cx="8682581" cy="63818"/>
            <a:chOff x="288133" y="483063"/>
            <a:chExt cx="8772740" cy="64666"/>
          </a:xfrm>
        </p:grpSpPr>
        <p:sp>
          <p:nvSpPr>
            <p:cNvPr id="25" name="任意多边形 49">
              <a:extLst>
                <a:ext uri="{FF2B5EF4-FFF2-40B4-BE49-F238E27FC236}">
                  <a16:creationId xmlns:a16="http://schemas.microsoft.com/office/drawing/2014/main" id="{D846F633-6C11-4A71-B063-FADB53DF51C3}"/>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31" name="直接连接符 30">
              <a:extLst>
                <a:ext uri="{FF2B5EF4-FFF2-40B4-BE49-F238E27FC236}">
                  <a16:creationId xmlns:a16="http://schemas.microsoft.com/office/drawing/2014/main" id="{0B52F0B4-70D5-48CB-AAF4-C5AC91DDEEDA}"/>
                </a:ext>
              </a:extLst>
            </p:cNvPr>
            <p:cNvCxnSpPr>
              <a:stCxn id="25"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2" name="组合 31">
            <a:extLst>
              <a:ext uri="{FF2B5EF4-FFF2-40B4-BE49-F238E27FC236}">
                <a16:creationId xmlns:a16="http://schemas.microsoft.com/office/drawing/2014/main" id="{7E6A766B-89C8-48C8-8ACD-3A9C9440009E}"/>
              </a:ext>
            </a:extLst>
          </p:cNvPr>
          <p:cNvGrpSpPr/>
          <p:nvPr/>
        </p:nvGrpSpPr>
        <p:grpSpPr>
          <a:xfrm>
            <a:off x="1" y="305047"/>
            <a:ext cx="603005" cy="332759"/>
            <a:chOff x="0" y="252065"/>
            <a:chExt cx="641111" cy="392113"/>
          </a:xfrm>
        </p:grpSpPr>
        <p:sp>
          <p:nvSpPr>
            <p:cNvPr id="33" name="矩形 59">
              <a:extLst>
                <a:ext uri="{FF2B5EF4-FFF2-40B4-BE49-F238E27FC236}">
                  <a16:creationId xmlns:a16="http://schemas.microsoft.com/office/drawing/2014/main" id="{FF419BFE-05FA-4F85-A981-C02E50048D17}"/>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34" name="矩形 60">
              <a:extLst>
                <a:ext uri="{FF2B5EF4-FFF2-40B4-BE49-F238E27FC236}">
                  <a16:creationId xmlns:a16="http://schemas.microsoft.com/office/drawing/2014/main" id="{822403AB-1DF4-45FE-83E2-D3224B102572}"/>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35" name="五边形 56">
              <a:extLst>
                <a:ext uri="{FF2B5EF4-FFF2-40B4-BE49-F238E27FC236}">
                  <a16:creationId xmlns:a16="http://schemas.microsoft.com/office/drawing/2014/main" id="{D11FFC47-8E95-495B-95B3-4AA8DC6D4A58}"/>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1906116265"/>
      </p:ext>
    </p:extLst>
  </p:cSld>
  <p:clrMapOvr>
    <a:masterClrMapping/>
  </p:clrMapOvr>
  <mc:AlternateContent xmlns:mc="http://schemas.openxmlformats.org/markup-compatibility/2006" xmlns:p14="http://schemas.microsoft.com/office/powerpoint/2010/main">
    <mc:Choice Requires="p14">
      <p:transition spd="slow" p14:dur="1250" advClick="0" advTm="0">
        <p:wipe/>
      </p:transition>
    </mc:Choice>
    <mc:Fallback xmlns="">
      <p:transition spd="slow" advClick="0" advTm="0">
        <p:wip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22" presetClass="entr" presetSubtype="8"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par>
                          <p:cTn id="31" fill="hold">
                            <p:stCondLst>
                              <p:cond delay="300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23"/>
                                        </p:tgtEl>
                                        <p:attrNameLst>
                                          <p:attrName>ppt_y</p:attrName>
                                        </p:attrNameLst>
                                      </p:cBhvr>
                                      <p:tavLst>
                                        <p:tav tm="0">
                                          <p:val>
                                            <p:strVal val="#ppt_y"/>
                                          </p:val>
                                        </p:tav>
                                        <p:tav tm="100000">
                                          <p:val>
                                            <p:strVal val="#ppt_y"/>
                                          </p:val>
                                        </p:tav>
                                      </p:tavLst>
                                    </p:anim>
                                    <p:anim calcmode="lin" valueType="num">
                                      <p:cBhvr>
                                        <p:cTn id="36"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38" dur="5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6E979797-994C-430B-BF86-EE2CA57A637E}"/>
              </a:ext>
            </a:extLst>
          </p:cNvPr>
          <p:cNvSpPr/>
          <p:nvPr/>
        </p:nvSpPr>
        <p:spPr>
          <a:xfrm>
            <a:off x="0" y="1873770"/>
            <a:ext cx="1686393" cy="14090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B015E73-D1FC-44BF-A197-5D881D6DB401}"/>
              </a:ext>
            </a:extLst>
          </p:cNvPr>
          <p:cNvPicPr>
            <a:picLocks noChangeAspect="1"/>
          </p:cNvPicPr>
          <p:nvPr/>
        </p:nvPicPr>
        <p:blipFill>
          <a:blip r:embed="rId2" cstate="hq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57200" y="451622"/>
            <a:ext cx="8304551" cy="4148442"/>
          </a:xfrm>
          <a:prstGeom prst="rect">
            <a:avLst/>
          </a:prstGeom>
        </p:spPr>
      </p:pic>
      <p:sp>
        <p:nvSpPr>
          <p:cNvPr id="6" name="矩形 5">
            <a:extLst>
              <a:ext uri="{FF2B5EF4-FFF2-40B4-BE49-F238E27FC236}">
                <a16:creationId xmlns:a16="http://schemas.microsoft.com/office/drawing/2014/main" id="{FEAE37D2-1732-4444-AF32-8CF0B14ACC0F}"/>
              </a:ext>
            </a:extLst>
          </p:cNvPr>
          <p:cNvSpPr/>
          <p:nvPr/>
        </p:nvSpPr>
        <p:spPr>
          <a:xfrm>
            <a:off x="4437089" y="1603948"/>
            <a:ext cx="2203554" cy="19337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044D239-BE36-4D69-AE57-02461F5C0999}"/>
              </a:ext>
            </a:extLst>
          </p:cNvPr>
          <p:cNvSpPr txBox="1"/>
          <p:nvPr/>
        </p:nvSpPr>
        <p:spPr>
          <a:xfrm>
            <a:off x="2515658" y="2315889"/>
            <a:ext cx="3842861" cy="854080"/>
          </a:xfrm>
          <a:prstGeom prst="rect">
            <a:avLst/>
          </a:prstGeom>
          <a:noFill/>
        </p:spPr>
        <p:txBody>
          <a:bodyPr wrap="square" rtlCol="0">
            <a:spAutoFit/>
          </a:bodyPr>
          <a:lstStyle/>
          <a:p>
            <a:pPr algn="ctr"/>
            <a:r>
              <a:rPr lang="zh-CN" altLang="en-US" sz="4950" spc="600" dirty="0">
                <a:solidFill>
                  <a:schemeClr val="bg1"/>
                </a:solidFill>
                <a:latin typeface="方正宋黑简体" panose="02010601030101010101" pitchFamily="2" charset="-122"/>
                <a:ea typeface="方正宋黑简体" panose="02010601030101010101" pitchFamily="2" charset="-122"/>
                <a:cs typeface="方正仿郭简体" panose="03000509000000000000" pitchFamily="65" charset="-122"/>
              </a:rPr>
              <a:t>请输入标题</a:t>
            </a:r>
            <a:endParaRPr lang="en-US" altLang="zh-CN" sz="4950" spc="600" dirty="0">
              <a:solidFill>
                <a:schemeClr val="bg1"/>
              </a:solidFill>
              <a:latin typeface="方正宋黑简体" panose="02010601030101010101" pitchFamily="2" charset="-122"/>
              <a:ea typeface="方正宋黑简体" panose="02010601030101010101" pitchFamily="2" charset="-122"/>
              <a:cs typeface="方正仿郭简体" panose="03000509000000000000" pitchFamily="65" charset="-122"/>
            </a:endParaRPr>
          </a:p>
        </p:txBody>
      </p:sp>
      <p:sp>
        <p:nvSpPr>
          <p:cNvPr id="14" name="矩形 13">
            <a:extLst>
              <a:ext uri="{FF2B5EF4-FFF2-40B4-BE49-F238E27FC236}">
                <a16:creationId xmlns:a16="http://schemas.microsoft.com/office/drawing/2014/main" id="{E59F04B2-BFB0-4694-80FE-505DF162CE7D}"/>
              </a:ext>
            </a:extLst>
          </p:cNvPr>
          <p:cNvSpPr/>
          <p:nvPr/>
        </p:nvSpPr>
        <p:spPr>
          <a:xfrm>
            <a:off x="2130992" y="3052013"/>
            <a:ext cx="4572000" cy="461665"/>
          </a:xfrm>
          <a:prstGeom prst="rect">
            <a:avLst/>
          </a:prstGeom>
        </p:spPr>
        <p:txBody>
          <a:bodyPr>
            <a:spAutoFit/>
          </a:bodyPr>
          <a:lstStyle/>
          <a:p>
            <a:pPr algn="ctr"/>
            <a:r>
              <a:rPr lang="en-US" altLang="zh-CN" sz="1200" dirty="0">
                <a:solidFill>
                  <a:schemeClr val="bg1"/>
                </a:solidFill>
                <a:latin typeface="微软雅黑" charset="0"/>
                <a:ea typeface="微软雅黑" charset="0"/>
                <a:cs typeface="微软雅黑" charset="0"/>
              </a:rPr>
              <a:t>This power-point is a multipurpose power-point template perfect for your business report or personal use. </a:t>
            </a:r>
            <a:endParaRPr lang="zh-CN" altLang="en-US" sz="1200" dirty="0">
              <a:solidFill>
                <a:schemeClr val="bg1"/>
              </a:solidFill>
              <a:latin typeface="微软雅黑" charset="0"/>
              <a:ea typeface="微软雅黑" charset="0"/>
              <a:cs typeface="微软雅黑" charset="0"/>
            </a:endParaRPr>
          </a:p>
        </p:txBody>
      </p:sp>
      <p:sp>
        <p:nvSpPr>
          <p:cNvPr id="15" name="矩形 14">
            <a:extLst>
              <a:ext uri="{FF2B5EF4-FFF2-40B4-BE49-F238E27FC236}">
                <a16:creationId xmlns:a16="http://schemas.microsoft.com/office/drawing/2014/main" id="{16845E01-9B93-4FC6-ADCE-3561EC623FC8}"/>
              </a:ext>
            </a:extLst>
          </p:cNvPr>
          <p:cNvSpPr/>
          <p:nvPr/>
        </p:nvSpPr>
        <p:spPr>
          <a:xfrm>
            <a:off x="1194600" y="2371517"/>
            <a:ext cx="1603729" cy="769441"/>
          </a:xfrm>
          <a:prstGeom prst="rect">
            <a:avLst/>
          </a:prstGeom>
        </p:spPr>
        <p:txBody>
          <a:bodyPr wrap="square">
            <a:spAutoFit/>
          </a:bodyPr>
          <a:lstStyle/>
          <a:p>
            <a:pPr algn="ctr"/>
            <a:r>
              <a:rPr lang="en-US" altLang="zh-CN" sz="4400" dirty="0">
                <a:solidFill>
                  <a:schemeClr val="bg1"/>
                </a:solidFill>
                <a:latin typeface="微软雅黑" charset="0"/>
                <a:ea typeface="微软雅黑" charset="0"/>
                <a:cs typeface="微软雅黑" charset="0"/>
              </a:rPr>
              <a:t>02</a:t>
            </a:r>
            <a:endParaRPr lang="zh-CN" altLang="en-US" sz="4400" dirty="0">
              <a:solidFill>
                <a:schemeClr val="bg1"/>
              </a:solidFill>
              <a:latin typeface="微软雅黑" charset="0"/>
              <a:ea typeface="微软雅黑" charset="0"/>
              <a:cs typeface="微软雅黑" charset="0"/>
            </a:endParaRPr>
          </a:p>
        </p:txBody>
      </p:sp>
    </p:spTree>
    <p:extLst>
      <p:ext uri="{BB962C8B-B14F-4D97-AF65-F5344CB8AC3E}">
        <p14:creationId xmlns:p14="http://schemas.microsoft.com/office/powerpoint/2010/main" val="215581109"/>
      </p:ext>
    </p:extLst>
  </p:cSld>
  <p:clrMapOvr>
    <a:masterClrMapping/>
  </p:clrMapOvr>
  <mc:AlternateContent xmlns:mc="http://schemas.openxmlformats.org/markup-compatibility/2006" xmlns:p14="http://schemas.microsoft.com/office/powerpoint/2010/main">
    <mc:Choice Requires="p14">
      <p:transition spd="slow" p14:dur="1250" advTm="0">
        <p:wipe/>
      </p:transition>
    </mc:Choice>
    <mc:Fallback xmlns="">
      <p:transition spd="slow"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9"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 4"/>
          <p:cNvGrpSpPr/>
          <p:nvPr/>
        </p:nvGrpSpPr>
        <p:grpSpPr>
          <a:xfrm>
            <a:off x="793282" y="1031443"/>
            <a:ext cx="2042728" cy="2036834"/>
            <a:chOff x="792686" y="1171500"/>
            <a:chExt cx="2042728" cy="2036834"/>
          </a:xfrm>
        </p:grpSpPr>
        <p:grpSp>
          <p:nvGrpSpPr>
            <p:cNvPr id="6" name="组 5"/>
            <p:cNvGrpSpPr/>
            <p:nvPr/>
          </p:nvGrpSpPr>
          <p:grpSpPr>
            <a:xfrm>
              <a:off x="792686" y="1171500"/>
              <a:ext cx="2042728" cy="2036834"/>
              <a:chOff x="1320050" y="1288915"/>
              <a:chExt cx="2163761" cy="2157521"/>
            </a:xfrm>
          </p:grpSpPr>
          <p:sp>
            <p:nvSpPr>
              <p:cNvPr id="8" name="空心弧 7"/>
              <p:cNvSpPr/>
              <p:nvPr/>
            </p:nvSpPr>
            <p:spPr>
              <a:xfrm rot="6977117">
                <a:off x="1326289" y="1297734"/>
                <a:ext cx="2148702" cy="2148702"/>
              </a:xfrm>
              <a:prstGeom prst="blockArc">
                <a:avLst>
                  <a:gd name="adj1" fmla="val 12089868"/>
                  <a:gd name="adj2" fmla="val 21534669"/>
                  <a:gd name="adj3" fmla="val 10611"/>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sp>
            <p:nvSpPr>
              <p:cNvPr id="9" name="空心弧 8"/>
              <p:cNvSpPr/>
              <p:nvPr/>
            </p:nvSpPr>
            <p:spPr>
              <a:xfrm rot="14440068">
                <a:off x="1326289" y="1297734"/>
                <a:ext cx="2148702" cy="2148702"/>
              </a:xfrm>
              <a:prstGeom prst="blockArc">
                <a:avLst>
                  <a:gd name="adj1" fmla="val 11252161"/>
                  <a:gd name="adj2" fmla="val 21534669"/>
                  <a:gd name="adj3" fmla="val 1061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sp>
            <p:nvSpPr>
              <p:cNvPr id="10" name="空心弧 9"/>
              <p:cNvSpPr/>
              <p:nvPr/>
            </p:nvSpPr>
            <p:spPr>
              <a:xfrm rot="19513660">
                <a:off x="1320050" y="1290639"/>
                <a:ext cx="2148702" cy="2148702"/>
              </a:xfrm>
              <a:prstGeom prst="blockArc">
                <a:avLst>
                  <a:gd name="adj1" fmla="val 18837859"/>
                  <a:gd name="adj2" fmla="val 21534669"/>
                  <a:gd name="adj3" fmla="val 1061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sp>
            <p:nvSpPr>
              <p:cNvPr id="11" name="空心弧 10"/>
              <p:cNvSpPr/>
              <p:nvPr/>
            </p:nvSpPr>
            <p:spPr>
              <a:xfrm rot="17060374">
                <a:off x="1335109" y="1288915"/>
                <a:ext cx="2148702" cy="2148702"/>
              </a:xfrm>
              <a:prstGeom prst="blockArc">
                <a:avLst>
                  <a:gd name="adj1" fmla="val 18418194"/>
                  <a:gd name="adj2" fmla="val 21534669"/>
                  <a:gd name="adj3" fmla="val 10611"/>
                </a:avLst>
              </a:prstGeom>
              <a:solidFill>
                <a:srgbClr val="7979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grpSp>
        <p:sp>
          <p:nvSpPr>
            <p:cNvPr id="7" name="椭圆 6"/>
            <p:cNvSpPr/>
            <p:nvPr/>
          </p:nvSpPr>
          <p:spPr>
            <a:xfrm>
              <a:off x="896757" y="1272624"/>
              <a:ext cx="1834585" cy="1834585"/>
            </a:xfrm>
            <a:prstGeom prst="ellipse">
              <a:avLst/>
            </a:prstGeom>
            <a:blipFill rotWithShape="1">
              <a:blip r:embed="rId2"/>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dirty="0"/>
            </a:p>
          </p:txBody>
        </p:sp>
      </p:grpSp>
      <p:grpSp>
        <p:nvGrpSpPr>
          <p:cNvPr id="12" name="组 11"/>
          <p:cNvGrpSpPr/>
          <p:nvPr/>
        </p:nvGrpSpPr>
        <p:grpSpPr>
          <a:xfrm>
            <a:off x="3367784" y="1031443"/>
            <a:ext cx="2042728" cy="2036834"/>
            <a:chOff x="3480973" y="2129855"/>
            <a:chExt cx="2042728" cy="2036834"/>
          </a:xfrm>
        </p:grpSpPr>
        <p:grpSp>
          <p:nvGrpSpPr>
            <p:cNvPr id="13" name="组 12"/>
            <p:cNvGrpSpPr/>
            <p:nvPr/>
          </p:nvGrpSpPr>
          <p:grpSpPr>
            <a:xfrm>
              <a:off x="3480973" y="2129855"/>
              <a:ext cx="2042728" cy="2036834"/>
              <a:chOff x="1320050" y="1288915"/>
              <a:chExt cx="2163761" cy="2157521"/>
            </a:xfrm>
          </p:grpSpPr>
          <p:sp>
            <p:nvSpPr>
              <p:cNvPr id="15" name="空心弧 14"/>
              <p:cNvSpPr/>
              <p:nvPr/>
            </p:nvSpPr>
            <p:spPr>
              <a:xfrm rot="6977117">
                <a:off x="1326289" y="1297734"/>
                <a:ext cx="2148702" cy="2148702"/>
              </a:xfrm>
              <a:prstGeom prst="blockArc">
                <a:avLst>
                  <a:gd name="adj1" fmla="val 12089868"/>
                  <a:gd name="adj2" fmla="val 21534669"/>
                  <a:gd name="adj3" fmla="val 10611"/>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sp>
            <p:nvSpPr>
              <p:cNvPr id="16" name="空心弧 15"/>
              <p:cNvSpPr/>
              <p:nvPr/>
            </p:nvSpPr>
            <p:spPr>
              <a:xfrm rot="14440068">
                <a:off x="1326289" y="1297734"/>
                <a:ext cx="2148702" cy="2148702"/>
              </a:xfrm>
              <a:prstGeom prst="blockArc">
                <a:avLst>
                  <a:gd name="adj1" fmla="val 11252161"/>
                  <a:gd name="adj2" fmla="val 21534669"/>
                  <a:gd name="adj3" fmla="val 1061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sp>
            <p:nvSpPr>
              <p:cNvPr id="17" name="空心弧 16"/>
              <p:cNvSpPr/>
              <p:nvPr/>
            </p:nvSpPr>
            <p:spPr>
              <a:xfrm rot="19513660">
                <a:off x="1320050" y="1290639"/>
                <a:ext cx="2148702" cy="2148702"/>
              </a:xfrm>
              <a:prstGeom prst="blockArc">
                <a:avLst>
                  <a:gd name="adj1" fmla="val 18837859"/>
                  <a:gd name="adj2" fmla="val 21534669"/>
                  <a:gd name="adj3" fmla="val 10611"/>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sp>
            <p:nvSpPr>
              <p:cNvPr id="18" name="空心弧 17"/>
              <p:cNvSpPr/>
              <p:nvPr/>
            </p:nvSpPr>
            <p:spPr>
              <a:xfrm rot="17060374">
                <a:off x="1335109" y="1288915"/>
                <a:ext cx="2148702" cy="2148702"/>
              </a:xfrm>
              <a:prstGeom prst="blockArc">
                <a:avLst>
                  <a:gd name="adj1" fmla="val 18418194"/>
                  <a:gd name="adj2" fmla="val 21534669"/>
                  <a:gd name="adj3" fmla="val 10611"/>
                </a:avLst>
              </a:prstGeom>
              <a:solidFill>
                <a:srgbClr val="7979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grpSp>
        <p:sp>
          <p:nvSpPr>
            <p:cNvPr id="14" name="椭圆 13"/>
            <p:cNvSpPr/>
            <p:nvPr/>
          </p:nvSpPr>
          <p:spPr>
            <a:xfrm>
              <a:off x="3585045" y="2230980"/>
              <a:ext cx="1834585" cy="1834585"/>
            </a:xfrm>
            <a:prstGeom prst="ellipse">
              <a:avLst/>
            </a:prstGeom>
            <a:blipFill rotWithShape="1">
              <a:blip r:embed="rId3"/>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p>
          </p:txBody>
        </p:sp>
      </p:grpSp>
      <p:grpSp>
        <p:nvGrpSpPr>
          <p:cNvPr id="19" name="组 18"/>
          <p:cNvGrpSpPr/>
          <p:nvPr/>
        </p:nvGrpSpPr>
        <p:grpSpPr>
          <a:xfrm>
            <a:off x="5942287" y="1031443"/>
            <a:ext cx="2042728" cy="2036834"/>
            <a:chOff x="5941691" y="1711283"/>
            <a:chExt cx="2042728" cy="2036834"/>
          </a:xfrm>
        </p:grpSpPr>
        <p:grpSp>
          <p:nvGrpSpPr>
            <p:cNvPr id="20" name="组 19"/>
            <p:cNvGrpSpPr/>
            <p:nvPr/>
          </p:nvGrpSpPr>
          <p:grpSpPr>
            <a:xfrm>
              <a:off x="5941691" y="1711283"/>
              <a:ext cx="2042728" cy="2036834"/>
              <a:chOff x="1320050" y="1288915"/>
              <a:chExt cx="2163761" cy="2157521"/>
            </a:xfrm>
          </p:grpSpPr>
          <p:sp>
            <p:nvSpPr>
              <p:cNvPr id="22" name="空心弧 21"/>
              <p:cNvSpPr/>
              <p:nvPr/>
            </p:nvSpPr>
            <p:spPr>
              <a:xfrm rot="6977117">
                <a:off x="1326289" y="1297734"/>
                <a:ext cx="2148702" cy="2148702"/>
              </a:xfrm>
              <a:prstGeom prst="blockArc">
                <a:avLst>
                  <a:gd name="adj1" fmla="val 12089868"/>
                  <a:gd name="adj2" fmla="val 21534669"/>
                  <a:gd name="adj3" fmla="val 10611"/>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sp>
            <p:nvSpPr>
              <p:cNvPr id="23" name="空心弧 22"/>
              <p:cNvSpPr/>
              <p:nvPr/>
            </p:nvSpPr>
            <p:spPr>
              <a:xfrm rot="14440068">
                <a:off x="1326289" y="1297734"/>
                <a:ext cx="2148702" cy="2148702"/>
              </a:xfrm>
              <a:prstGeom prst="blockArc">
                <a:avLst>
                  <a:gd name="adj1" fmla="val 11252161"/>
                  <a:gd name="adj2" fmla="val 21534669"/>
                  <a:gd name="adj3" fmla="val 1061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sp>
            <p:nvSpPr>
              <p:cNvPr id="24" name="空心弧 23"/>
              <p:cNvSpPr/>
              <p:nvPr/>
            </p:nvSpPr>
            <p:spPr>
              <a:xfrm rot="19513660">
                <a:off x="1320050" y="1290639"/>
                <a:ext cx="2148702" cy="2148702"/>
              </a:xfrm>
              <a:prstGeom prst="blockArc">
                <a:avLst>
                  <a:gd name="adj1" fmla="val 18837859"/>
                  <a:gd name="adj2" fmla="val 21534669"/>
                  <a:gd name="adj3" fmla="val 10611"/>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sp>
            <p:nvSpPr>
              <p:cNvPr id="25" name="空心弧 24"/>
              <p:cNvSpPr/>
              <p:nvPr/>
            </p:nvSpPr>
            <p:spPr>
              <a:xfrm rot="17060374">
                <a:off x="1335109" y="1288915"/>
                <a:ext cx="2148702" cy="2148702"/>
              </a:xfrm>
              <a:prstGeom prst="blockArc">
                <a:avLst>
                  <a:gd name="adj1" fmla="val 18418194"/>
                  <a:gd name="adj2" fmla="val 21534669"/>
                  <a:gd name="adj3" fmla="val 10611"/>
                </a:avLst>
              </a:prstGeom>
              <a:solidFill>
                <a:srgbClr val="7979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a:solidFill>
                    <a:schemeClr val="tx1"/>
                  </a:solidFill>
                </a:endParaRPr>
              </a:p>
            </p:txBody>
          </p:sp>
        </p:grpSp>
        <p:sp>
          <p:nvSpPr>
            <p:cNvPr id="21" name="椭圆 20"/>
            <p:cNvSpPr/>
            <p:nvPr/>
          </p:nvSpPr>
          <p:spPr>
            <a:xfrm>
              <a:off x="6045763" y="1812408"/>
              <a:ext cx="1834585" cy="1834585"/>
            </a:xfrm>
            <a:prstGeom prst="ellipse">
              <a:avLst/>
            </a:prstGeom>
            <a:blipFill rotWithShape="1">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2400" dirty="0"/>
            </a:p>
          </p:txBody>
        </p:sp>
      </p:grpSp>
      <p:sp>
        <p:nvSpPr>
          <p:cNvPr id="26" name="文本框 25"/>
          <p:cNvSpPr txBox="1"/>
          <p:nvPr/>
        </p:nvSpPr>
        <p:spPr>
          <a:xfrm>
            <a:off x="990633" y="3247373"/>
            <a:ext cx="1633361" cy="477054"/>
          </a:xfrm>
          <a:prstGeom prst="rect">
            <a:avLst/>
          </a:prstGeom>
          <a:noFill/>
        </p:spPr>
        <p:txBody>
          <a:bodyPr wrap="square" rtlCol="0">
            <a:spAutoFit/>
          </a:bodyPr>
          <a:lstStyle/>
          <a:p>
            <a:pPr algn="ctr">
              <a:lnSpc>
                <a:spcPts val="1500"/>
              </a:lnSpc>
            </a:pPr>
            <a:r>
              <a:rPr kumimoji="1" lang="en-US" altLang="zh-CN" sz="1200" b="1" dirty="0">
                <a:solidFill>
                  <a:schemeClr val="tx1">
                    <a:lumMod val="75000"/>
                    <a:lumOff val="25000"/>
                  </a:schemeClr>
                </a:solidFill>
              </a:rPr>
              <a:t>CLICK</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HERE</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TO</a:t>
            </a:r>
          </a:p>
          <a:p>
            <a:pPr algn="ctr">
              <a:lnSpc>
                <a:spcPts val="1500"/>
              </a:lnSpc>
            </a:pPr>
            <a:r>
              <a:rPr kumimoji="1" lang="en-US" altLang="zh-CN" sz="1200" b="1" dirty="0">
                <a:solidFill>
                  <a:schemeClr val="tx1">
                    <a:lumMod val="75000"/>
                    <a:lumOff val="25000"/>
                  </a:schemeClr>
                </a:solidFill>
              </a:rPr>
              <a:t>ADD</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YOUR</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TITLE</a:t>
            </a:r>
            <a:endParaRPr kumimoji="1" lang="zh-CN" altLang="en-US" sz="1200" b="1" dirty="0">
              <a:solidFill>
                <a:schemeClr val="tx1">
                  <a:lumMod val="75000"/>
                  <a:lumOff val="25000"/>
                </a:schemeClr>
              </a:solidFill>
            </a:endParaRPr>
          </a:p>
        </p:txBody>
      </p:sp>
      <p:sp>
        <p:nvSpPr>
          <p:cNvPr id="27" name="文本框 26"/>
          <p:cNvSpPr txBox="1"/>
          <p:nvPr/>
        </p:nvSpPr>
        <p:spPr>
          <a:xfrm>
            <a:off x="722469" y="3705507"/>
            <a:ext cx="2169689" cy="492443"/>
          </a:xfrm>
          <a:prstGeom prst="rect">
            <a:avLst/>
          </a:prstGeom>
          <a:noFill/>
        </p:spPr>
        <p:txBody>
          <a:bodyPr wrap="square" rtlCol="0">
            <a:spAutoFit/>
          </a:bodyPr>
          <a:lstStyle/>
          <a:p>
            <a:pPr algn="ctr">
              <a:lnSpc>
                <a:spcPct val="130000"/>
              </a:lnSpc>
            </a:pPr>
            <a:r>
              <a:rPr lang="zh-CN" altLang="zh-CN" sz="1000" dirty="0">
                <a:latin typeface="微软雅黑" pitchFamily="34" charset="-122"/>
                <a:ea typeface="微软雅黑" pitchFamily="34" charset="-122"/>
              </a:rPr>
              <a:t>点击此处添加文本信息。</a:t>
            </a:r>
          </a:p>
          <a:p>
            <a:pPr lvl="0" algn="ctr">
              <a:lnSpc>
                <a:spcPct val="130000"/>
              </a:lnSpc>
            </a:pPr>
            <a:r>
              <a:rPr lang="zh-CN" altLang="zh-CN" sz="1000" dirty="0">
                <a:solidFill>
                  <a:schemeClr val="tx1">
                    <a:lumMod val="75000"/>
                    <a:lumOff val="25000"/>
                  </a:schemeClr>
                </a:solidFill>
                <a:latin typeface="微软雅黑" pitchFamily="34" charset="-122"/>
                <a:ea typeface="微软雅黑" pitchFamily="34" charset="-122"/>
              </a:rPr>
              <a:t>建议正文</a:t>
            </a:r>
            <a:r>
              <a:rPr lang="en-US" altLang="zh-CN" sz="1000" dirty="0">
                <a:solidFill>
                  <a:schemeClr val="tx1">
                    <a:lumMod val="75000"/>
                    <a:lumOff val="25000"/>
                  </a:schemeClr>
                </a:solidFill>
                <a:latin typeface="微软雅黑" pitchFamily="34" charset="-122"/>
                <a:ea typeface="微软雅黑" pitchFamily="34" charset="-122"/>
              </a:rPr>
              <a:t>10</a:t>
            </a:r>
            <a:r>
              <a:rPr lang="zh-CN" altLang="zh-CN" sz="1000" dirty="0">
                <a:solidFill>
                  <a:schemeClr val="tx1">
                    <a:lumMod val="75000"/>
                    <a:lumOff val="25000"/>
                  </a:schemeClr>
                </a:solidFill>
                <a:latin typeface="微软雅黑" pitchFamily="34" charset="-122"/>
                <a:ea typeface="微软雅黑" pitchFamily="34" charset="-122"/>
              </a:rPr>
              <a:t>号字，</a:t>
            </a:r>
            <a:r>
              <a:rPr lang="en-US" altLang="zh-CN" sz="1000" dirty="0">
                <a:solidFill>
                  <a:schemeClr val="tx1">
                    <a:lumMod val="75000"/>
                    <a:lumOff val="25000"/>
                  </a:schemeClr>
                </a:solidFill>
                <a:latin typeface="微软雅黑" pitchFamily="34" charset="-122"/>
                <a:ea typeface="微软雅黑" pitchFamily="34" charset="-122"/>
              </a:rPr>
              <a:t>1.3</a:t>
            </a:r>
            <a:r>
              <a:rPr lang="zh-CN" altLang="zh-CN" sz="1000" dirty="0">
                <a:solidFill>
                  <a:schemeClr val="tx1">
                    <a:lumMod val="75000"/>
                    <a:lumOff val="25000"/>
                  </a:schemeClr>
                </a:solidFill>
                <a:latin typeface="微软雅黑" pitchFamily="34" charset="-122"/>
                <a:ea typeface="微软雅黑" pitchFamily="34" charset="-122"/>
              </a:rPr>
              <a:t>倍字间距。</a:t>
            </a:r>
            <a:endParaRPr kumimoji="1" lang="en-US" altLang="zh-CN" sz="1000" dirty="0">
              <a:solidFill>
                <a:schemeClr val="tx1">
                  <a:lumMod val="75000"/>
                  <a:lumOff val="25000"/>
                </a:schemeClr>
              </a:solidFill>
              <a:latin typeface="微软雅黑" pitchFamily="34" charset="-122"/>
              <a:ea typeface="微软雅黑" pitchFamily="34" charset="-122"/>
              <a:cs typeface="Arial"/>
            </a:endParaRPr>
          </a:p>
        </p:txBody>
      </p:sp>
      <p:sp>
        <p:nvSpPr>
          <p:cNvPr id="28" name="文本框 27"/>
          <p:cNvSpPr txBox="1"/>
          <p:nvPr/>
        </p:nvSpPr>
        <p:spPr>
          <a:xfrm>
            <a:off x="3585130" y="3247373"/>
            <a:ext cx="1633361" cy="477054"/>
          </a:xfrm>
          <a:prstGeom prst="rect">
            <a:avLst/>
          </a:prstGeom>
          <a:noFill/>
        </p:spPr>
        <p:txBody>
          <a:bodyPr wrap="square" rtlCol="0">
            <a:spAutoFit/>
          </a:bodyPr>
          <a:lstStyle/>
          <a:p>
            <a:pPr algn="ctr">
              <a:lnSpc>
                <a:spcPts val="1500"/>
              </a:lnSpc>
            </a:pPr>
            <a:r>
              <a:rPr kumimoji="1" lang="en-US" altLang="zh-CN" sz="1200" b="1" dirty="0">
                <a:solidFill>
                  <a:schemeClr val="tx1">
                    <a:lumMod val="75000"/>
                    <a:lumOff val="25000"/>
                  </a:schemeClr>
                </a:solidFill>
              </a:rPr>
              <a:t>CLICK</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HERE</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TO</a:t>
            </a:r>
          </a:p>
          <a:p>
            <a:pPr algn="ctr">
              <a:lnSpc>
                <a:spcPts val="1500"/>
              </a:lnSpc>
            </a:pPr>
            <a:r>
              <a:rPr kumimoji="1" lang="en-US" altLang="zh-CN" sz="1200" b="1" dirty="0">
                <a:solidFill>
                  <a:schemeClr val="tx1">
                    <a:lumMod val="75000"/>
                    <a:lumOff val="25000"/>
                  </a:schemeClr>
                </a:solidFill>
              </a:rPr>
              <a:t>ADD</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YOUR</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TITLE</a:t>
            </a:r>
            <a:endParaRPr kumimoji="1" lang="zh-CN" altLang="en-US" sz="1200" b="1" dirty="0">
              <a:solidFill>
                <a:schemeClr val="tx1">
                  <a:lumMod val="75000"/>
                  <a:lumOff val="25000"/>
                </a:schemeClr>
              </a:solidFill>
            </a:endParaRPr>
          </a:p>
        </p:txBody>
      </p:sp>
      <p:sp>
        <p:nvSpPr>
          <p:cNvPr id="29" name="文本框 28"/>
          <p:cNvSpPr txBox="1"/>
          <p:nvPr/>
        </p:nvSpPr>
        <p:spPr>
          <a:xfrm>
            <a:off x="3316966" y="3705507"/>
            <a:ext cx="2169689" cy="492443"/>
          </a:xfrm>
          <a:prstGeom prst="rect">
            <a:avLst/>
          </a:prstGeom>
          <a:noFill/>
        </p:spPr>
        <p:txBody>
          <a:bodyPr wrap="square" rtlCol="0">
            <a:spAutoFit/>
          </a:bodyPr>
          <a:lstStyle/>
          <a:p>
            <a:pPr algn="ctr">
              <a:lnSpc>
                <a:spcPct val="130000"/>
              </a:lnSpc>
            </a:pPr>
            <a:r>
              <a:rPr lang="zh-CN" altLang="zh-CN" sz="1000" dirty="0">
                <a:latin typeface="微软雅黑" pitchFamily="34" charset="-122"/>
                <a:ea typeface="微软雅黑" pitchFamily="34" charset="-122"/>
              </a:rPr>
              <a:t>点击此处添加文本信息。</a:t>
            </a:r>
          </a:p>
          <a:p>
            <a:pPr lvl="0" algn="ctr">
              <a:lnSpc>
                <a:spcPct val="130000"/>
              </a:lnSpc>
            </a:pPr>
            <a:r>
              <a:rPr lang="zh-CN" altLang="zh-CN" sz="1000" dirty="0">
                <a:solidFill>
                  <a:schemeClr val="tx1">
                    <a:lumMod val="75000"/>
                    <a:lumOff val="25000"/>
                  </a:schemeClr>
                </a:solidFill>
                <a:latin typeface="微软雅黑" pitchFamily="34" charset="-122"/>
                <a:ea typeface="微软雅黑" pitchFamily="34" charset="-122"/>
              </a:rPr>
              <a:t>建议正文</a:t>
            </a:r>
            <a:r>
              <a:rPr lang="en-US" altLang="zh-CN" sz="1000" dirty="0">
                <a:solidFill>
                  <a:schemeClr val="tx1">
                    <a:lumMod val="75000"/>
                    <a:lumOff val="25000"/>
                  </a:schemeClr>
                </a:solidFill>
                <a:latin typeface="微软雅黑" pitchFamily="34" charset="-122"/>
                <a:ea typeface="微软雅黑" pitchFamily="34" charset="-122"/>
              </a:rPr>
              <a:t>10</a:t>
            </a:r>
            <a:r>
              <a:rPr lang="zh-CN" altLang="zh-CN" sz="1000" dirty="0">
                <a:solidFill>
                  <a:schemeClr val="tx1">
                    <a:lumMod val="75000"/>
                    <a:lumOff val="25000"/>
                  </a:schemeClr>
                </a:solidFill>
                <a:latin typeface="微软雅黑" pitchFamily="34" charset="-122"/>
                <a:ea typeface="微软雅黑" pitchFamily="34" charset="-122"/>
              </a:rPr>
              <a:t>号字，</a:t>
            </a:r>
            <a:r>
              <a:rPr lang="en-US" altLang="zh-CN" sz="1000" dirty="0">
                <a:solidFill>
                  <a:schemeClr val="tx1">
                    <a:lumMod val="75000"/>
                    <a:lumOff val="25000"/>
                  </a:schemeClr>
                </a:solidFill>
                <a:latin typeface="微软雅黑" pitchFamily="34" charset="-122"/>
                <a:ea typeface="微软雅黑" pitchFamily="34" charset="-122"/>
              </a:rPr>
              <a:t>1.3</a:t>
            </a:r>
            <a:r>
              <a:rPr lang="zh-CN" altLang="zh-CN" sz="1000" dirty="0">
                <a:solidFill>
                  <a:schemeClr val="tx1">
                    <a:lumMod val="75000"/>
                    <a:lumOff val="25000"/>
                  </a:schemeClr>
                </a:solidFill>
                <a:latin typeface="微软雅黑" pitchFamily="34" charset="-122"/>
                <a:ea typeface="微软雅黑" pitchFamily="34" charset="-122"/>
              </a:rPr>
              <a:t>倍字间距。</a:t>
            </a:r>
            <a:endParaRPr kumimoji="1" lang="en-US" altLang="zh-CN" sz="1000" dirty="0">
              <a:solidFill>
                <a:schemeClr val="tx1">
                  <a:lumMod val="75000"/>
                  <a:lumOff val="25000"/>
                </a:schemeClr>
              </a:solidFill>
              <a:latin typeface="微软雅黑" pitchFamily="34" charset="-122"/>
              <a:ea typeface="微软雅黑" pitchFamily="34" charset="-122"/>
              <a:cs typeface="Arial"/>
            </a:endParaRPr>
          </a:p>
        </p:txBody>
      </p:sp>
      <p:sp>
        <p:nvSpPr>
          <p:cNvPr id="30" name="文本框 29"/>
          <p:cNvSpPr txBox="1"/>
          <p:nvPr/>
        </p:nvSpPr>
        <p:spPr>
          <a:xfrm>
            <a:off x="6146188" y="3247373"/>
            <a:ext cx="1633361" cy="477054"/>
          </a:xfrm>
          <a:prstGeom prst="rect">
            <a:avLst/>
          </a:prstGeom>
          <a:noFill/>
        </p:spPr>
        <p:txBody>
          <a:bodyPr wrap="square" rtlCol="0">
            <a:spAutoFit/>
          </a:bodyPr>
          <a:lstStyle/>
          <a:p>
            <a:pPr algn="ctr">
              <a:lnSpc>
                <a:spcPts val="1500"/>
              </a:lnSpc>
            </a:pPr>
            <a:r>
              <a:rPr kumimoji="1" lang="en-US" altLang="zh-CN" sz="1200" b="1" dirty="0">
                <a:solidFill>
                  <a:schemeClr val="tx1">
                    <a:lumMod val="75000"/>
                    <a:lumOff val="25000"/>
                  </a:schemeClr>
                </a:solidFill>
              </a:rPr>
              <a:t>CLICK</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HERE</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TO</a:t>
            </a:r>
          </a:p>
          <a:p>
            <a:pPr algn="ctr">
              <a:lnSpc>
                <a:spcPts val="1500"/>
              </a:lnSpc>
            </a:pPr>
            <a:r>
              <a:rPr kumimoji="1" lang="en-US" altLang="zh-CN" sz="1200" b="1" dirty="0">
                <a:solidFill>
                  <a:schemeClr val="tx1">
                    <a:lumMod val="75000"/>
                    <a:lumOff val="25000"/>
                  </a:schemeClr>
                </a:solidFill>
              </a:rPr>
              <a:t>ADD</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YOUR</a:t>
            </a:r>
            <a:r>
              <a:rPr kumimoji="1" lang="zh-CN" altLang="en-US" sz="1200" b="1" dirty="0">
                <a:solidFill>
                  <a:schemeClr val="tx1">
                    <a:lumMod val="75000"/>
                    <a:lumOff val="25000"/>
                  </a:schemeClr>
                </a:solidFill>
              </a:rPr>
              <a:t> </a:t>
            </a:r>
            <a:r>
              <a:rPr kumimoji="1" lang="en-US" altLang="zh-CN" sz="1200" b="1" dirty="0">
                <a:solidFill>
                  <a:schemeClr val="tx1">
                    <a:lumMod val="75000"/>
                    <a:lumOff val="25000"/>
                  </a:schemeClr>
                </a:solidFill>
              </a:rPr>
              <a:t>TITLE</a:t>
            </a:r>
            <a:endParaRPr kumimoji="1" lang="zh-CN" altLang="en-US" sz="1200" b="1" dirty="0">
              <a:solidFill>
                <a:schemeClr val="tx1">
                  <a:lumMod val="75000"/>
                  <a:lumOff val="25000"/>
                </a:schemeClr>
              </a:solidFill>
            </a:endParaRPr>
          </a:p>
        </p:txBody>
      </p:sp>
      <p:sp>
        <p:nvSpPr>
          <p:cNvPr id="31" name="文本框 30"/>
          <p:cNvSpPr txBox="1"/>
          <p:nvPr/>
        </p:nvSpPr>
        <p:spPr>
          <a:xfrm>
            <a:off x="5878024" y="3705507"/>
            <a:ext cx="2169689" cy="492443"/>
          </a:xfrm>
          <a:prstGeom prst="rect">
            <a:avLst/>
          </a:prstGeom>
          <a:noFill/>
        </p:spPr>
        <p:txBody>
          <a:bodyPr wrap="square" rtlCol="0">
            <a:spAutoFit/>
          </a:bodyPr>
          <a:lstStyle/>
          <a:p>
            <a:pPr algn="ctr">
              <a:lnSpc>
                <a:spcPct val="130000"/>
              </a:lnSpc>
            </a:pPr>
            <a:r>
              <a:rPr lang="zh-CN" altLang="zh-CN" sz="1000" dirty="0">
                <a:latin typeface="微软雅黑" pitchFamily="34" charset="-122"/>
                <a:ea typeface="微软雅黑" pitchFamily="34" charset="-122"/>
              </a:rPr>
              <a:t>点击此处添加文本信息。</a:t>
            </a:r>
          </a:p>
          <a:p>
            <a:pPr lvl="0" algn="ctr">
              <a:lnSpc>
                <a:spcPct val="130000"/>
              </a:lnSpc>
            </a:pPr>
            <a:r>
              <a:rPr lang="zh-CN" altLang="zh-CN" sz="1000" dirty="0">
                <a:solidFill>
                  <a:schemeClr val="tx1">
                    <a:lumMod val="75000"/>
                    <a:lumOff val="25000"/>
                  </a:schemeClr>
                </a:solidFill>
                <a:latin typeface="微软雅黑" pitchFamily="34" charset="-122"/>
                <a:ea typeface="微软雅黑" pitchFamily="34" charset="-122"/>
              </a:rPr>
              <a:t>建议正文</a:t>
            </a:r>
            <a:r>
              <a:rPr lang="en-US" altLang="zh-CN" sz="1000" dirty="0">
                <a:solidFill>
                  <a:schemeClr val="tx1">
                    <a:lumMod val="75000"/>
                    <a:lumOff val="25000"/>
                  </a:schemeClr>
                </a:solidFill>
                <a:latin typeface="微软雅黑" pitchFamily="34" charset="-122"/>
                <a:ea typeface="微软雅黑" pitchFamily="34" charset="-122"/>
              </a:rPr>
              <a:t>10</a:t>
            </a:r>
            <a:r>
              <a:rPr lang="zh-CN" altLang="zh-CN" sz="1000" dirty="0">
                <a:solidFill>
                  <a:schemeClr val="tx1">
                    <a:lumMod val="75000"/>
                    <a:lumOff val="25000"/>
                  </a:schemeClr>
                </a:solidFill>
                <a:latin typeface="微软雅黑" pitchFamily="34" charset="-122"/>
                <a:ea typeface="微软雅黑" pitchFamily="34" charset="-122"/>
              </a:rPr>
              <a:t>号字，</a:t>
            </a:r>
            <a:r>
              <a:rPr lang="en-US" altLang="zh-CN" sz="1000" dirty="0">
                <a:solidFill>
                  <a:schemeClr val="tx1">
                    <a:lumMod val="75000"/>
                    <a:lumOff val="25000"/>
                  </a:schemeClr>
                </a:solidFill>
                <a:latin typeface="微软雅黑" pitchFamily="34" charset="-122"/>
                <a:ea typeface="微软雅黑" pitchFamily="34" charset="-122"/>
              </a:rPr>
              <a:t>1.3</a:t>
            </a:r>
            <a:r>
              <a:rPr lang="zh-CN" altLang="zh-CN" sz="1000" dirty="0">
                <a:solidFill>
                  <a:schemeClr val="tx1">
                    <a:lumMod val="75000"/>
                    <a:lumOff val="25000"/>
                  </a:schemeClr>
                </a:solidFill>
                <a:latin typeface="微软雅黑" pitchFamily="34" charset="-122"/>
                <a:ea typeface="微软雅黑" pitchFamily="34" charset="-122"/>
              </a:rPr>
              <a:t>倍字间距。</a:t>
            </a:r>
            <a:endParaRPr kumimoji="1" lang="en-US" altLang="zh-CN" sz="1000" dirty="0">
              <a:solidFill>
                <a:schemeClr val="tx1">
                  <a:lumMod val="75000"/>
                  <a:lumOff val="25000"/>
                </a:schemeClr>
              </a:solidFill>
              <a:latin typeface="微软雅黑" pitchFamily="34" charset="-122"/>
              <a:ea typeface="微软雅黑" pitchFamily="34" charset="-122"/>
              <a:cs typeface="Arial"/>
            </a:endParaRPr>
          </a:p>
        </p:txBody>
      </p:sp>
      <p:sp>
        <p:nvSpPr>
          <p:cNvPr id="33" name="文本框 6">
            <a:extLst>
              <a:ext uri="{FF2B5EF4-FFF2-40B4-BE49-F238E27FC236}">
                <a16:creationId xmlns:a16="http://schemas.microsoft.com/office/drawing/2014/main" id="{92CBE524-EA3A-4949-8419-C71DDA9F41E3}"/>
              </a:ext>
            </a:extLst>
          </p:cNvPr>
          <p:cNvSpPr>
            <a:spLocks noChangeArrowheads="1"/>
          </p:cNvSpPr>
          <p:nvPr/>
        </p:nvSpPr>
        <p:spPr bwMode="auto">
          <a:xfrm>
            <a:off x="603005" y="329771"/>
            <a:ext cx="3099762" cy="296726"/>
          </a:xfrm>
          <a:prstGeom prst="rect">
            <a:avLst/>
          </a:prstGeom>
          <a:noFill/>
          <a:ln>
            <a:noFill/>
          </a:ln>
          <a:extLst/>
        </p:spPr>
        <p:txBody>
          <a:bodyPr lIns="64496" tIns="32247" rIns="64496" bIns="32247">
            <a:spAutoFit/>
          </a:bodyPr>
          <a:lstStyle/>
          <a:p>
            <a:pPr defTabSz="910289">
              <a:defRPr/>
            </a:pPr>
            <a:r>
              <a:rPr lang="zh-CN" altLang="en-US" sz="1505" b="1" dirty="0">
                <a:latin typeface="微软雅黑" pitchFamily="34" charset="-122"/>
                <a:ea typeface="微软雅黑" pitchFamily="34" charset="-122"/>
                <a:sym typeface="微软雅黑" pitchFamily="34" charset="-122"/>
              </a:rPr>
              <a:t>在此输入您的标题内容</a:t>
            </a:r>
          </a:p>
        </p:txBody>
      </p:sp>
      <p:grpSp>
        <p:nvGrpSpPr>
          <p:cNvPr id="34" name="组合 33">
            <a:extLst>
              <a:ext uri="{FF2B5EF4-FFF2-40B4-BE49-F238E27FC236}">
                <a16:creationId xmlns:a16="http://schemas.microsoft.com/office/drawing/2014/main" id="{0CA7F8BC-380A-4FD1-91EC-4763C7005DB6}"/>
              </a:ext>
            </a:extLst>
          </p:cNvPr>
          <p:cNvGrpSpPr/>
          <p:nvPr/>
        </p:nvGrpSpPr>
        <p:grpSpPr>
          <a:xfrm>
            <a:off x="331635" y="679278"/>
            <a:ext cx="8682581" cy="63818"/>
            <a:chOff x="288133" y="483063"/>
            <a:chExt cx="8772740" cy="64666"/>
          </a:xfrm>
        </p:grpSpPr>
        <p:sp>
          <p:nvSpPr>
            <p:cNvPr id="36" name="任意多边形 49">
              <a:extLst>
                <a:ext uri="{FF2B5EF4-FFF2-40B4-BE49-F238E27FC236}">
                  <a16:creationId xmlns:a16="http://schemas.microsoft.com/office/drawing/2014/main" id="{9B3ABC6D-B8A5-4CC0-9CCB-6CB38EB27B39}"/>
                </a:ext>
              </a:extLst>
            </p:cNvPr>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 fmla="*/ 0 w 740569"/>
                <a:gd name="connsiteY0" fmla="*/ 28706 h 47756"/>
                <a:gd name="connsiteX1" fmla="*/ 95250 w 740569"/>
                <a:gd name="connsiteY1" fmla="*/ 131 h 47756"/>
                <a:gd name="connsiteX2" fmla="*/ 152400 w 740569"/>
                <a:gd name="connsiteY2" fmla="*/ 40612 h 47756"/>
                <a:gd name="connsiteX3" fmla="*/ 238125 w 740569"/>
                <a:gd name="connsiteY3" fmla="*/ 4893 h 47756"/>
                <a:gd name="connsiteX4" fmla="*/ 285750 w 740569"/>
                <a:gd name="connsiteY4" fmla="*/ 47756 h 47756"/>
                <a:gd name="connsiteX5" fmla="*/ 431007 w 740569"/>
                <a:gd name="connsiteY5" fmla="*/ 19181 h 47756"/>
                <a:gd name="connsiteX6" fmla="*/ 733425 w 740569"/>
                <a:gd name="connsiteY6" fmla="*/ 19181 h 47756"/>
                <a:gd name="connsiteX7" fmla="*/ 740569 w 740569"/>
                <a:gd name="connsiteY7" fmla="*/ 19181 h 47756"/>
                <a:gd name="connsiteX0" fmla="*/ 0 w 740569"/>
                <a:gd name="connsiteY0" fmla="*/ 29111 h 48161"/>
                <a:gd name="connsiteX1" fmla="*/ 95250 w 740569"/>
                <a:gd name="connsiteY1" fmla="*/ 536 h 48161"/>
                <a:gd name="connsiteX2" fmla="*/ 152400 w 740569"/>
                <a:gd name="connsiteY2" fmla="*/ 41017 h 48161"/>
                <a:gd name="connsiteX3" fmla="*/ 238125 w 740569"/>
                <a:gd name="connsiteY3" fmla="*/ 5298 h 48161"/>
                <a:gd name="connsiteX4" fmla="*/ 285750 w 740569"/>
                <a:gd name="connsiteY4" fmla="*/ 48161 h 48161"/>
                <a:gd name="connsiteX5" fmla="*/ 431007 w 740569"/>
                <a:gd name="connsiteY5" fmla="*/ 19586 h 48161"/>
                <a:gd name="connsiteX6" fmla="*/ 733425 w 740569"/>
                <a:gd name="connsiteY6" fmla="*/ 19586 h 48161"/>
                <a:gd name="connsiteX7" fmla="*/ 740569 w 740569"/>
                <a:gd name="connsiteY7" fmla="*/ 19586 h 48161"/>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4624"/>
                <a:gd name="connsiteX1" fmla="*/ 111919 w 740569"/>
                <a:gd name="connsiteY1" fmla="*/ 330 h 64624"/>
                <a:gd name="connsiteX2" fmla="*/ 152400 w 740569"/>
                <a:gd name="connsiteY2" fmla="*/ 57480 h 64624"/>
                <a:gd name="connsiteX3" fmla="*/ 238125 w 740569"/>
                <a:gd name="connsiteY3" fmla="*/ 21761 h 64624"/>
                <a:gd name="connsiteX4" fmla="*/ 285750 w 740569"/>
                <a:gd name="connsiteY4" fmla="*/ 64624 h 64624"/>
                <a:gd name="connsiteX5" fmla="*/ 431007 w 740569"/>
                <a:gd name="connsiteY5" fmla="*/ 36049 h 64624"/>
                <a:gd name="connsiteX6" fmla="*/ 733425 w 740569"/>
                <a:gd name="connsiteY6" fmla="*/ 36049 h 64624"/>
                <a:gd name="connsiteX7" fmla="*/ 740569 w 740569"/>
                <a:gd name="connsiteY7" fmla="*/ 36049 h 64624"/>
                <a:gd name="connsiteX0" fmla="*/ 0 w 740569"/>
                <a:gd name="connsiteY0" fmla="*/ 45574 h 67811"/>
                <a:gd name="connsiteX1" fmla="*/ 111919 w 740569"/>
                <a:gd name="connsiteY1" fmla="*/ 330 h 67811"/>
                <a:gd name="connsiteX2" fmla="*/ 152400 w 740569"/>
                <a:gd name="connsiteY2" fmla="*/ 57480 h 67811"/>
                <a:gd name="connsiteX3" fmla="*/ 238125 w 740569"/>
                <a:gd name="connsiteY3" fmla="*/ 21761 h 67811"/>
                <a:gd name="connsiteX4" fmla="*/ 285750 w 740569"/>
                <a:gd name="connsiteY4" fmla="*/ 64624 h 67811"/>
                <a:gd name="connsiteX5" fmla="*/ 431007 w 740569"/>
                <a:gd name="connsiteY5" fmla="*/ 36049 h 67811"/>
                <a:gd name="connsiteX6" fmla="*/ 733425 w 740569"/>
                <a:gd name="connsiteY6" fmla="*/ 36049 h 67811"/>
                <a:gd name="connsiteX7" fmla="*/ 740569 w 740569"/>
                <a:gd name="connsiteY7" fmla="*/ 36049 h 67811"/>
                <a:gd name="connsiteX0" fmla="*/ 0 w 740569"/>
                <a:gd name="connsiteY0" fmla="*/ 45574 h 64754"/>
                <a:gd name="connsiteX1" fmla="*/ 111919 w 740569"/>
                <a:gd name="connsiteY1" fmla="*/ 330 h 64754"/>
                <a:gd name="connsiteX2" fmla="*/ 152400 w 740569"/>
                <a:gd name="connsiteY2" fmla="*/ 57480 h 64754"/>
                <a:gd name="connsiteX3" fmla="*/ 238125 w 740569"/>
                <a:gd name="connsiteY3" fmla="*/ 21761 h 64754"/>
                <a:gd name="connsiteX4" fmla="*/ 285750 w 740569"/>
                <a:gd name="connsiteY4" fmla="*/ 64624 h 64754"/>
                <a:gd name="connsiteX5" fmla="*/ 431007 w 740569"/>
                <a:gd name="connsiteY5" fmla="*/ 36049 h 64754"/>
                <a:gd name="connsiteX6" fmla="*/ 733425 w 740569"/>
                <a:gd name="connsiteY6" fmla="*/ 36049 h 64754"/>
                <a:gd name="connsiteX7" fmla="*/ 740569 w 740569"/>
                <a:gd name="connsiteY7" fmla="*/ 36049 h 64754"/>
                <a:gd name="connsiteX0" fmla="*/ 0 w 740569"/>
                <a:gd name="connsiteY0" fmla="*/ 45574 h 64776"/>
                <a:gd name="connsiteX1" fmla="*/ 111919 w 740569"/>
                <a:gd name="connsiteY1" fmla="*/ 330 h 64776"/>
                <a:gd name="connsiteX2" fmla="*/ 152400 w 740569"/>
                <a:gd name="connsiteY2" fmla="*/ 57480 h 64776"/>
                <a:gd name="connsiteX3" fmla="*/ 238125 w 740569"/>
                <a:gd name="connsiteY3" fmla="*/ 21761 h 64776"/>
                <a:gd name="connsiteX4" fmla="*/ 311944 w 740569"/>
                <a:gd name="connsiteY4" fmla="*/ 64624 h 64776"/>
                <a:gd name="connsiteX5" fmla="*/ 431007 w 740569"/>
                <a:gd name="connsiteY5" fmla="*/ 36049 h 64776"/>
                <a:gd name="connsiteX6" fmla="*/ 733425 w 740569"/>
                <a:gd name="connsiteY6" fmla="*/ 36049 h 64776"/>
                <a:gd name="connsiteX7" fmla="*/ 740569 w 740569"/>
                <a:gd name="connsiteY7" fmla="*/ 36049 h 64776"/>
                <a:gd name="connsiteX0" fmla="*/ 0 w 758294"/>
                <a:gd name="connsiteY0" fmla="*/ 45574 h 64666"/>
                <a:gd name="connsiteX1" fmla="*/ 111919 w 758294"/>
                <a:gd name="connsiteY1" fmla="*/ 330 h 64666"/>
                <a:gd name="connsiteX2" fmla="*/ 152400 w 758294"/>
                <a:gd name="connsiteY2" fmla="*/ 57480 h 64666"/>
                <a:gd name="connsiteX3" fmla="*/ 238125 w 758294"/>
                <a:gd name="connsiteY3" fmla="*/ 21761 h 64666"/>
                <a:gd name="connsiteX4" fmla="*/ 311944 w 758294"/>
                <a:gd name="connsiteY4" fmla="*/ 64624 h 64666"/>
                <a:gd name="connsiteX5" fmla="*/ 423864 w 758294"/>
                <a:gd name="connsiteY5" fmla="*/ 12236 h 64666"/>
                <a:gd name="connsiteX6" fmla="*/ 733425 w 758294"/>
                <a:gd name="connsiteY6" fmla="*/ 36049 h 64666"/>
                <a:gd name="connsiteX7" fmla="*/ 740569 w 758294"/>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3425 w 950119"/>
                <a:gd name="connsiteY6" fmla="*/ 36049 h 64666"/>
                <a:gd name="connsiteX7" fmla="*/ 950119 w 950119"/>
                <a:gd name="connsiteY7" fmla="*/ 36049 h 64666"/>
                <a:gd name="connsiteX0" fmla="*/ 0 w 950119"/>
                <a:gd name="connsiteY0" fmla="*/ 45574 h 64666"/>
                <a:gd name="connsiteX1" fmla="*/ 111919 w 950119"/>
                <a:gd name="connsiteY1" fmla="*/ 330 h 64666"/>
                <a:gd name="connsiteX2" fmla="*/ 152400 w 950119"/>
                <a:gd name="connsiteY2" fmla="*/ 57480 h 64666"/>
                <a:gd name="connsiteX3" fmla="*/ 238125 w 950119"/>
                <a:gd name="connsiteY3" fmla="*/ 21761 h 64666"/>
                <a:gd name="connsiteX4" fmla="*/ 311944 w 950119"/>
                <a:gd name="connsiteY4" fmla="*/ 64624 h 64666"/>
                <a:gd name="connsiteX5" fmla="*/ 423864 w 950119"/>
                <a:gd name="connsiteY5" fmla="*/ 12236 h 64666"/>
                <a:gd name="connsiteX6" fmla="*/ 738187 w 950119"/>
                <a:gd name="connsiteY6" fmla="*/ 14618 h 64666"/>
                <a:gd name="connsiteX7" fmla="*/ 950119 w 950119"/>
                <a:gd name="connsiteY7" fmla="*/ 36049 h 64666"/>
                <a:gd name="connsiteX0" fmla="*/ 0 w 985838"/>
                <a:gd name="connsiteY0" fmla="*/ 45574 h 64666"/>
                <a:gd name="connsiteX1" fmla="*/ 111919 w 985838"/>
                <a:gd name="connsiteY1" fmla="*/ 330 h 64666"/>
                <a:gd name="connsiteX2" fmla="*/ 152400 w 985838"/>
                <a:gd name="connsiteY2" fmla="*/ 57480 h 64666"/>
                <a:gd name="connsiteX3" fmla="*/ 238125 w 985838"/>
                <a:gd name="connsiteY3" fmla="*/ 21761 h 64666"/>
                <a:gd name="connsiteX4" fmla="*/ 311944 w 985838"/>
                <a:gd name="connsiteY4" fmla="*/ 64624 h 64666"/>
                <a:gd name="connsiteX5" fmla="*/ 423864 w 985838"/>
                <a:gd name="connsiteY5" fmla="*/ 12236 h 64666"/>
                <a:gd name="connsiteX6" fmla="*/ 738187 w 985838"/>
                <a:gd name="connsiteY6" fmla="*/ 14618 h 64666"/>
                <a:gd name="connsiteX7" fmla="*/ 985838 w 985838"/>
                <a:gd name="connsiteY7" fmla="*/ 16999 h 64666"/>
                <a:gd name="connsiteX0" fmla="*/ 0 w 964406"/>
                <a:gd name="connsiteY0" fmla="*/ 45574 h 64666"/>
                <a:gd name="connsiteX1" fmla="*/ 111919 w 964406"/>
                <a:gd name="connsiteY1" fmla="*/ 330 h 64666"/>
                <a:gd name="connsiteX2" fmla="*/ 152400 w 964406"/>
                <a:gd name="connsiteY2" fmla="*/ 57480 h 64666"/>
                <a:gd name="connsiteX3" fmla="*/ 238125 w 964406"/>
                <a:gd name="connsiteY3" fmla="*/ 21761 h 64666"/>
                <a:gd name="connsiteX4" fmla="*/ 311944 w 964406"/>
                <a:gd name="connsiteY4" fmla="*/ 64624 h 64666"/>
                <a:gd name="connsiteX5" fmla="*/ 423864 w 964406"/>
                <a:gd name="connsiteY5" fmla="*/ 12236 h 64666"/>
                <a:gd name="connsiteX6" fmla="*/ 738187 w 964406"/>
                <a:gd name="connsiteY6" fmla="*/ 14618 h 64666"/>
                <a:gd name="connsiteX7" fmla="*/ 964406 w 964406"/>
                <a:gd name="connsiteY7" fmla="*/ 7474 h 64666"/>
                <a:gd name="connsiteX0" fmla="*/ 0 w 962024"/>
                <a:gd name="connsiteY0" fmla="*/ 45574 h 64666"/>
                <a:gd name="connsiteX1" fmla="*/ 111919 w 962024"/>
                <a:gd name="connsiteY1" fmla="*/ 330 h 64666"/>
                <a:gd name="connsiteX2" fmla="*/ 152400 w 962024"/>
                <a:gd name="connsiteY2" fmla="*/ 57480 h 64666"/>
                <a:gd name="connsiteX3" fmla="*/ 238125 w 962024"/>
                <a:gd name="connsiteY3" fmla="*/ 21761 h 64666"/>
                <a:gd name="connsiteX4" fmla="*/ 311944 w 962024"/>
                <a:gd name="connsiteY4" fmla="*/ 64624 h 64666"/>
                <a:gd name="connsiteX5" fmla="*/ 423864 w 962024"/>
                <a:gd name="connsiteY5" fmla="*/ 12236 h 64666"/>
                <a:gd name="connsiteX6" fmla="*/ 738187 w 962024"/>
                <a:gd name="connsiteY6" fmla="*/ 14618 h 64666"/>
                <a:gd name="connsiteX7" fmla="*/ 962024 w 962024"/>
                <a:gd name="connsiteY7" fmla="*/ 14618 h 64666"/>
                <a:gd name="connsiteX0" fmla="*/ 0 w 845343"/>
                <a:gd name="connsiteY0" fmla="*/ 45574 h 64666"/>
                <a:gd name="connsiteX1" fmla="*/ 111919 w 845343"/>
                <a:gd name="connsiteY1" fmla="*/ 330 h 64666"/>
                <a:gd name="connsiteX2" fmla="*/ 152400 w 845343"/>
                <a:gd name="connsiteY2" fmla="*/ 57480 h 64666"/>
                <a:gd name="connsiteX3" fmla="*/ 238125 w 845343"/>
                <a:gd name="connsiteY3" fmla="*/ 21761 h 64666"/>
                <a:gd name="connsiteX4" fmla="*/ 311944 w 845343"/>
                <a:gd name="connsiteY4" fmla="*/ 64624 h 64666"/>
                <a:gd name="connsiteX5" fmla="*/ 423864 w 845343"/>
                <a:gd name="connsiteY5" fmla="*/ 12236 h 64666"/>
                <a:gd name="connsiteX6" fmla="*/ 738187 w 845343"/>
                <a:gd name="connsiteY6" fmla="*/ 14618 h 64666"/>
                <a:gd name="connsiteX7" fmla="*/ 845343 w 845343"/>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38187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740569 w 904874"/>
                <a:gd name="connsiteY6" fmla="*/ 14618 h 64666"/>
                <a:gd name="connsiteX7" fmla="*/ 904874 w 904874"/>
                <a:gd name="connsiteY7" fmla="*/ 14618 h 64666"/>
                <a:gd name="connsiteX0" fmla="*/ 0 w 904874"/>
                <a:gd name="connsiteY0" fmla="*/ 45574 h 64666"/>
                <a:gd name="connsiteX1" fmla="*/ 111919 w 904874"/>
                <a:gd name="connsiteY1" fmla="*/ 330 h 64666"/>
                <a:gd name="connsiteX2" fmla="*/ 152400 w 904874"/>
                <a:gd name="connsiteY2" fmla="*/ 57480 h 64666"/>
                <a:gd name="connsiteX3" fmla="*/ 238125 w 904874"/>
                <a:gd name="connsiteY3" fmla="*/ 21761 h 64666"/>
                <a:gd name="connsiteX4" fmla="*/ 311944 w 904874"/>
                <a:gd name="connsiteY4" fmla="*/ 64624 h 64666"/>
                <a:gd name="connsiteX5" fmla="*/ 423864 w 904874"/>
                <a:gd name="connsiteY5" fmla="*/ 12236 h 64666"/>
                <a:gd name="connsiteX6" fmla="*/ 904874 w 904874"/>
                <a:gd name="connsiteY6" fmla="*/ 14618 h 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cxnSp>
          <p:nvCxnSpPr>
            <p:cNvPr id="37" name="直接连接符 36">
              <a:extLst>
                <a:ext uri="{FF2B5EF4-FFF2-40B4-BE49-F238E27FC236}">
                  <a16:creationId xmlns:a16="http://schemas.microsoft.com/office/drawing/2014/main" id="{69BC3BAE-8DD6-4148-9FD2-3684070A12F4}"/>
                </a:ext>
              </a:extLst>
            </p:cNvPr>
            <p:cNvCxnSpPr>
              <a:stCxn id="36"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 name="组合 37">
            <a:extLst>
              <a:ext uri="{FF2B5EF4-FFF2-40B4-BE49-F238E27FC236}">
                <a16:creationId xmlns:a16="http://schemas.microsoft.com/office/drawing/2014/main" id="{1D35B049-9205-476D-9137-51687F9A667E}"/>
              </a:ext>
            </a:extLst>
          </p:cNvPr>
          <p:cNvGrpSpPr/>
          <p:nvPr/>
        </p:nvGrpSpPr>
        <p:grpSpPr>
          <a:xfrm>
            <a:off x="1" y="305047"/>
            <a:ext cx="603005" cy="332759"/>
            <a:chOff x="0" y="252065"/>
            <a:chExt cx="641111" cy="392113"/>
          </a:xfrm>
        </p:grpSpPr>
        <p:sp>
          <p:nvSpPr>
            <p:cNvPr id="39" name="矩形 59">
              <a:extLst>
                <a:ext uri="{FF2B5EF4-FFF2-40B4-BE49-F238E27FC236}">
                  <a16:creationId xmlns:a16="http://schemas.microsoft.com/office/drawing/2014/main" id="{B33D0341-7B0F-4783-84A6-C0FB0FA7CA2F}"/>
                </a:ext>
              </a:extLst>
            </p:cNvPr>
            <p:cNvSpPr>
              <a:spLocks noChangeArrowheads="1"/>
            </p:cNvSpPr>
            <p:nvPr/>
          </p:nvSpPr>
          <p:spPr bwMode="auto">
            <a:xfrm>
              <a:off x="0" y="252065"/>
              <a:ext cx="227013" cy="392112"/>
            </a:xfrm>
            <a:prstGeom prst="rect">
              <a:avLst/>
            </a:prstGeom>
            <a:solidFill>
              <a:schemeClr val="accent1"/>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a:solidFill>
                  <a:srgbClr val="FFFFFF"/>
                </a:solidFill>
              </a:endParaRPr>
            </a:p>
          </p:txBody>
        </p:sp>
        <p:sp>
          <p:nvSpPr>
            <p:cNvPr id="40" name="矩形 60">
              <a:extLst>
                <a:ext uri="{FF2B5EF4-FFF2-40B4-BE49-F238E27FC236}">
                  <a16:creationId xmlns:a16="http://schemas.microsoft.com/office/drawing/2014/main" id="{9F5668F9-9D06-4E53-A6D5-106FA15E7C1A}"/>
                </a:ext>
              </a:extLst>
            </p:cNvPr>
            <p:cNvSpPr>
              <a:spLocks noChangeArrowheads="1"/>
            </p:cNvSpPr>
            <p:nvPr/>
          </p:nvSpPr>
          <p:spPr bwMode="auto">
            <a:xfrm>
              <a:off x="227013" y="252065"/>
              <a:ext cx="114300" cy="392112"/>
            </a:xfrm>
            <a:prstGeom prst="rect">
              <a:avLst/>
            </a:prstGeom>
            <a:solidFill>
              <a:schemeClr val="accent2">
                <a:lumMod val="75000"/>
              </a:schemeClr>
            </a:solidFill>
            <a:ln>
              <a:noFill/>
            </a:ln>
            <a:extLst/>
          </p:spPr>
          <p:txBody>
            <a:bodyPr anchor="ctr"/>
            <a:lstStyle>
              <a:lvl1pPr>
                <a:lnSpc>
                  <a:spcPct val="90000"/>
                </a:lnSpc>
                <a:spcBef>
                  <a:spcPts val="1000"/>
                </a:spcBef>
                <a:buChar char="•"/>
                <a:defRPr sz="2800">
                  <a:solidFill>
                    <a:schemeClr val="tx1"/>
                  </a:solidFill>
                  <a:latin typeface="Calibri" pitchFamily="34" charset="0"/>
                  <a:ea typeface="宋体" pitchFamily="2" charset="-122"/>
                </a:defRPr>
              </a:lvl1pPr>
              <a:lvl2pPr marL="742950" indent="-285750">
                <a:lnSpc>
                  <a:spcPct val="90000"/>
                </a:lnSpc>
                <a:spcBef>
                  <a:spcPts val="500"/>
                </a:spcBef>
                <a:buChar char="•"/>
                <a:defRPr sz="2400">
                  <a:solidFill>
                    <a:schemeClr val="tx1"/>
                  </a:solidFill>
                  <a:latin typeface="Calibri" pitchFamily="34" charset="0"/>
                  <a:ea typeface="宋体" pitchFamily="2" charset="-122"/>
                </a:defRPr>
              </a:lvl2pPr>
              <a:lvl3pPr marL="1143000" indent="-228600">
                <a:lnSpc>
                  <a:spcPct val="90000"/>
                </a:lnSpc>
                <a:spcBef>
                  <a:spcPts val="500"/>
                </a:spcBef>
                <a:buChar char="•"/>
                <a:defRPr sz="2000">
                  <a:solidFill>
                    <a:schemeClr val="tx1"/>
                  </a:solidFill>
                  <a:latin typeface="Calibri" pitchFamily="34" charset="0"/>
                  <a:ea typeface="宋体" pitchFamily="2" charset="-122"/>
                </a:defRPr>
              </a:lvl3pPr>
              <a:lvl4pPr marL="1600200" indent="-228600">
                <a:lnSpc>
                  <a:spcPct val="90000"/>
                </a:lnSpc>
                <a:spcBef>
                  <a:spcPts val="500"/>
                </a:spcBef>
                <a:buChar char="•"/>
                <a:defRPr>
                  <a:solidFill>
                    <a:schemeClr val="tx1"/>
                  </a:solidFill>
                  <a:latin typeface="Calibri" pitchFamily="34" charset="0"/>
                  <a:ea typeface="宋体" pitchFamily="2" charset="-122"/>
                </a:defRPr>
              </a:lvl4pPr>
              <a:lvl5pPr marL="2057400" indent="-228600">
                <a:lnSpc>
                  <a:spcPct val="90000"/>
                </a:lnSpc>
                <a:spcBef>
                  <a:spcPts val="500"/>
                </a:spcBef>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gn="ctr" defTabSz="910289">
                <a:lnSpc>
                  <a:spcPct val="100000"/>
                </a:lnSpc>
                <a:spcBef>
                  <a:spcPct val="0"/>
                </a:spcBef>
                <a:buNone/>
                <a:defRPr/>
              </a:pPr>
              <a:endParaRPr lang="zh-CN" altLang="en-US" sz="1317" dirty="0">
                <a:solidFill>
                  <a:srgbClr val="FFFFFF"/>
                </a:solidFill>
              </a:endParaRPr>
            </a:p>
          </p:txBody>
        </p:sp>
        <p:sp>
          <p:nvSpPr>
            <p:cNvPr id="41" name="五边形 56">
              <a:extLst>
                <a:ext uri="{FF2B5EF4-FFF2-40B4-BE49-F238E27FC236}">
                  <a16:creationId xmlns:a16="http://schemas.microsoft.com/office/drawing/2014/main" id="{C712137E-F3DB-4527-B5D1-81A8C9192BE5}"/>
                </a:ext>
              </a:extLst>
            </p:cNvPr>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p>
          </p:txBody>
        </p:sp>
      </p:grpSp>
    </p:spTree>
    <p:extLst>
      <p:ext uri="{BB962C8B-B14F-4D97-AF65-F5344CB8AC3E}">
        <p14:creationId xmlns:p14="http://schemas.microsoft.com/office/powerpoint/2010/main" val="76065818"/>
      </p:ext>
    </p:extLst>
  </p:cSld>
  <p:clrMapOvr>
    <a:masterClrMapping/>
  </p:clrMapOvr>
  <mc:AlternateContent xmlns:mc="http://schemas.openxmlformats.org/markup-compatibility/2006" xmlns:p14="http://schemas.microsoft.com/office/powerpoint/2010/main">
    <mc:Choice Requires="p14">
      <p:transition spd="slow" p14:dur="1250" advTm="0">
        <p:wipe/>
      </p:transition>
    </mc:Choice>
    <mc:Fallback xmlns="">
      <p:transition spd="slow" advTm="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inVertical)">
                                      <p:cBhvr>
                                        <p:cTn id="11" dur="500"/>
                                        <p:tgtEl>
                                          <p:spTgt spid="2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arn(inVertical)">
                                      <p:cBhvr>
                                        <p:cTn id="15" dur="500"/>
                                        <p:tgtEl>
                                          <p:spTgt spid="27"/>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500"/>
                                        <p:tgtEl>
                                          <p:spTgt spid="19"/>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500"/>
                                        <p:tgtEl>
                                          <p:spTgt spid="30"/>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arn(inVertical)">
                                      <p:cBhvr>
                                        <p:cTn id="39" dur="500"/>
                                        <p:tgtEl>
                                          <p:spTgt spid="31"/>
                                        </p:tgtEl>
                                      </p:cBhvr>
                                    </p:animEffect>
                                  </p:childTnLst>
                                </p:cTn>
                              </p:par>
                              <p:par>
                                <p:cTn id="40" presetID="22" presetClass="entr" presetSubtype="8"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par>
                          <p:cTn id="43" fill="hold">
                            <p:stCondLst>
                              <p:cond delay="4500"/>
                            </p:stCondLst>
                            <p:childTnLst>
                              <p:par>
                                <p:cTn id="44" presetID="22" presetClass="entr" presetSubtype="4"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down)">
                                      <p:cBhvr>
                                        <p:cTn id="46" dur="500"/>
                                        <p:tgtEl>
                                          <p:spTgt spid="34"/>
                                        </p:tgtEl>
                                      </p:cBhvr>
                                    </p:animEffect>
                                  </p:childTnLst>
                                </p:cTn>
                              </p:par>
                            </p:childTnLst>
                          </p:cTn>
                        </p:par>
                        <p:par>
                          <p:cTn id="47" fill="hold">
                            <p:stCondLst>
                              <p:cond delay="500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33"/>
                                        </p:tgtEl>
                                        <p:attrNameLst>
                                          <p:attrName>style.visibility</p:attrName>
                                        </p:attrNameLst>
                                      </p:cBhvr>
                                      <p:to>
                                        <p:strVal val="visible"/>
                                      </p:to>
                                    </p:set>
                                    <p:anim calcmode="lin" valueType="num">
                                      <p:cBhvr>
                                        <p:cTn id="50"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33"/>
                                        </p:tgtEl>
                                        <p:attrNameLst>
                                          <p:attrName>ppt_y</p:attrName>
                                        </p:attrNameLst>
                                      </p:cBhvr>
                                      <p:tavLst>
                                        <p:tav tm="0">
                                          <p:val>
                                            <p:strVal val="#ppt_y"/>
                                          </p:val>
                                        </p:tav>
                                        <p:tav tm="100000">
                                          <p:val>
                                            <p:strVal val="#ppt_y"/>
                                          </p:val>
                                        </p:tav>
                                      </p:tavLst>
                                    </p:anim>
                                    <p:anim calcmode="lin" valueType="num">
                                      <p:cBhvr>
                                        <p:cTn id="52"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33"/>
                                        </p:tgtEl>
                                        <p:attrNameLst>
                                          <p:attrName>ppt_w</p:attrName>
                                        </p:attrNameLst>
                                      </p:cBhvr>
                                      <p:tavLst>
                                        <p:tav tm="0">
                                          <p:val>
                                            <p:strVal val="#ppt_w/10"/>
                                          </p:val>
                                        </p:tav>
                                        <p:tav tm="50000">
                                          <p:val>
                                            <p:strVal val="#ppt_w+.01"/>
                                          </p:val>
                                        </p:tav>
                                        <p:tav tm="100000">
                                          <p:val>
                                            <p:strVal val="#ppt_w"/>
                                          </p:val>
                                        </p:tav>
                                      </p:tavLst>
                                    </p:anim>
                                    <p:animEffect>
                                      <p:cBhvr>
                                        <p:cTn id="54" dur="500" tmFilter="0,0; .5, 1; 1, 1"/>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3"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092121d6-4477-4faf-9db1-e913b18374c0"/>
</p:tagLst>
</file>

<file path=ppt/tags/tag10.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Text"/>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Text"/>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Text"/>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SubTitle"/>
  <p:tag name="MH_ORDER" val="2"/>
</p:tagLst>
</file>

<file path=ppt/tags/tag15.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SubTitle"/>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SubTitle"/>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ISLIDE.DIAGRAM" val="0076cbcd-f3a8-4e59-a07d-1993bd9b638d"/>
</p:tagLst>
</file>

<file path=ppt/tags/tag2.xml><?xml version="1.0" encoding="utf-8"?>
<p:tagLst xmlns:a="http://schemas.openxmlformats.org/drawingml/2006/main" xmlns:r="http://schemas.openxmlformats.org/officeDocument/2006/relationships" xmlns:p="http://schemas.openxmlformats.org/presentationml/2006/main">
  <p:tag name="ISLIDE.DIAGRAM" val="02778ba1-781e-4f8d-a3b6-1ce9e60b4fb2"/>
</p:tagLst>
</file>

<file path=ppt/tags/tag3.xml><?xml version="1.0" encoding="utf-8"?>
<p:tagLst xmlns:a="http://schemas.openxmlformats.org/drawingml/2006/main" xmlns:r="http://schemas.openxmlformats.org/officeDocument/2006/relationships" xmlns:p="http://schemas.openxmlformats.org/presentationml/2006/main">
  <p:tag name="ISLIDE.DIAGRAM" val="23dffd2e-44ab-48ac-94f2-2b674bfcac00"/>
</p:tagLst>
</file>

<file path=ppt/tags/tag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104095458"/>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Other"/>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51104095458"/>
  <p:tag name="MH_LIBRARY" val="GRAPHIC"/>
  <p:tag name="MH_TYPE" val="Text"/>
  <p:tag name="MH_ORDER" val="1"/>
</p:tagLst>
</file>

<file path=ppt/theme/theme1.xml><?xml version="1.0" encoding="utf-8"?>
<a:theme xmlns:a="http://schemas.openxmlformats.org/drawingml/2006/main" name="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236</TotalTime>
  <Words>1460</Words>
  <Application>Microsoft Office PowerPoint</Application>
  <PresentationFormat>全屏显示(16:9)</PresentationFormat>
  <Paragraphs>220</Paragraphs>
  <Slides>25</Slides>
  <Notes>9</Notes>
  <HiddenSlides>0</HiddenSlides>
  <MMClips>1</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25</vt:i4>
      </vt:variant>
    </vt:vector>
  </HeadingPairs>
  <TitlesOfParts>
    <vt:vector size="52" baseType="lpstr">
      <vt:lpstr>Cassannet Bold</vt:lpstr>
      <vt:lpstr>Gill Sans</vt:lpstr>
      <vt:lpstr>Helvetica Light</vt:lpstr>
      <vt:lpstr>Lato Black</vt:lpstr>
      <vt:lpstr>Lato Hairline</vt:lpstr>
      <vt:lpstr>Lato Light</vt:lpstr>
      <vt:lpstr>Lato Regular</vt:lpstr>
      <vt:lpstr>Raleway</vt:lpstr>
      <vt:lpstr>Roboto Regular</vt:lpstr>
      <vt:lpstr>等线</vt:lpstr>
      <vt:lpstr>等线 Light</vt:lpstr>
      <vt:lpstr>冬青黑体简体中文 W3</vt:lpstr>
      <vt:lpstr>方正仿郭简体</vt:lpstr>
      <vt:lpstr>方正黑体简体</vt:lpstr>
      <vt:lpstr>方正兰亭细黑_GBK</vt:lpstr>
      <vt:lpstr>方正宋黑简体</vt:lpstr>
      <vt:lpstr>方正宋三简体</vt:lpstr>
      <vt:lpstr>宋体</vt:lpstr>
      <vt:lpstr>微软雅黑</vt:lpstr>
      <vt:lpstr>Arial</vt:lpstr>
      <vt:lpstr>Calibri</vt:lpstr>
      <vt:lpstr>Calibri Light</vt:lpstr>
      <vt:lpstr>FontAwesome</vt:lpstr>
      <vt:lpstr>Impact</vt:lpstr>
      <vt:lpstr>Segoe UI</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Microsoft</cp:lastModifiedBy>
  <cp:revision>8</cp:revision>
  <dcterms:created xsi:type="dcterms:W3CDTF">2017-11-07T02:34:48Z</dcterms:created>
  <dcterms:modified xsi:type="dcterms:W3CDTF">2017-11-30T11:54:48Z</dcterms:modified>
</cp:coreProperties>
</file>